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71" r:id="rId9"/>
    <p:sldId id="275" r:id="rId10"/>
    <p:sldId id="267" r:id="rId11"/>
    <p:sldId id="270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5" r:id="rId23"/>
    <p:sldId id="287" r:id="rId24"/>
    <p:sldId id="286" r:id="rId25"/>
    <p:sldId id="289" r:id="rId26"/>
    <p:sldId id="290" r:id="rId27"/>
    <p:sldId id="288" r:id="rId28"/>
    <p:sldId id="291" r:id="rId29"/>
    <p:sldId id="300" r:id="rId30"/>
    <p:sldId id="301" r:id="rId31"/>
    <p:sldId id="292" r:id="rId32"/>
    <p:sldId id="293" r:id="rId33"/>
    <p:sldId id="295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B6B1C-B2BF-4B53-89A1-A39DB2647995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CD6E6566-CD0D-48DA-B7B3-27DC17B72C2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Cancro da Mama – Dimensão do Problema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2A89D3D8-5C30-4C17-A31C-8A296A4B75B2}" type="parTrans" cxnId="{9398A852-9632-485B-8663-396BECC8C1A6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75384BF8-09A0-480B-AE2D-F82A828FBC4E}" type="sibTrans" cxnId="{9398A852-9632-485B-8663-396BECC8C1A6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98DD058-59D4-4788-AD69-7F840694813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Prevenção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D0C398BC-3322-4792-BAD1-711A1CED682B}" type="parTrans" cxnId="{FA8F2FBF-E462-4A59-80EA-A39BC91D631B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44D5805-291F-4C6B-8D76-C4E3BAF3925E}" type="sibTrans" cxnId="{FA8F2FBF-E462-4A59-80EA-A39BC91D631B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52FBF416-3D03-46B0-AFFB-F21F3BCEB77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Diagnóstico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F393F371-B192-40D8-AC1D-6ACA5B853B76}" type="parTrans" cxnId="{C3523478-5961-41D1-BD91-737178C6DD5A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53EBB18-C2A0-4325-9AA5-873EEB1E8564}" type="sibTrans" cxnId="{C3523478-5961-41D1-BD91-737178C6DD5A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09746482-8329-4A73-9155-CF6964EC1E6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Tratamento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E9F99996-42BD-4747-BAA5-67AEC02096AE}" type="parTrans" cxnId="{51C99324-BD57-48F6-9653-85D9B326F33F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96781F92-C5D0-46C5-8BFA-868744EB59C6}" type="sibTrans" cxnId="{51C99324-BD57-48F6-9653-85D9B326F33F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23E70F0-945C-42CC-BF11-39A894F8724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Complicações das Terapêuticas Oncológicas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6A526E2F-4161-4CB4-A065-9159A17FAA40}" type="parTrans" cxnId="{8EE71420-9D03-4056-A890-B9A8664CE4C0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E15BFFB-E6EA-4075-8DF9-419997036008}" type="sibTrans" cxnId="{8EE71420-9D03-4056-A890-B9A8664CE4C0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FCB25A18-4341-4EB9-8D55-C9D3B13E2B9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Importância da Fisioterapia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54FFDD95-9118-46CE-B69A-D06E947CD257}" type="parTrans" cxnId="{B7898DAC-8DD8-441E-BB20-0C366A80D4AD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7E01BD01-2FA0-4096-98A3-62E4478A18D2}" type="sibTrans" cxnId="{B7898DAC-8DD8-441E-BB20-0C366A80D4A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78F62689-3EA2-407B-8B3A-64E89BE0FA8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dirty="0" smtClean="0">
              <a:latin typeface="+mn-lt"/>
              <a:cs typeface="Arial" panose="020B0604020202020204" pitchFamily="34" charset="0"/>
            </a:rPr>
            <a:t>Medição da Qualidade de Vida em Oncologia</a:t>
          </a:r>
          <a:endParaRPr lang="pt-PT" sz="2000" b="1" dirty="0">
            <a:latin typeface="+mn-lt"/>
            <a:cs typeface="Arial" panose="020B0604020202020204" pitchFamily="34" charset="0"/>
          </a:endParaRPr>
        </a:p>
      </dgm:t>
    </dgm:pt>
    <dgm:pt modelId="{AEB6BFD6-5741-45A8-B468-556076AA3602}" type="parTrans" cxnId="{F9D7782F-E158-4768-8157-17CE780823F1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75580C07-FE3E-4AA7-A58D-251147FBF621}" type="sibTrans" cxnId="{F9D7782F-E158-4768-8157-17CE780823F1}">
      <dgm:prSet/>
      <dgm:spPr/>
      <dgm:t>
        <a:bodyPr/>
        <a:lstStyle/>
        <a:p>
          <a:pPr>
            <a:lnSpc>
              <a:spcPct val="150000"/>
            </a:lnSpc>
          </a:pPr>
          <a:endParaRPr lang="pt-PT" sz="2000" b="1">
            <a:latin typeface="+mn-lt"/>
            <a:cs typeface="Arial" panose="020B0604020202020204" pitchFamily="34" charset="0"/>
          </a:endParaRPr>
        </a:p>
      </dgm:t>
    </dgm:pt>
    <dgm:pt modelId="{DE71C643-AB9D-484A-A580-403C2BB0E88B}" type="pres">
      <dgm:prSet presAssocID="{69BB6B1C-B2BF-4B53-89A1-A39DB26479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1FF8C8A-2825-46C2-A674-CA64151E4297}" type="pres">
      <dgm:prSet presAssocID="{CD6E6566-CD0D-48DA-B7B3-27DC17B72C2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120254A-476D-4E8F-83CF-6B69543B254B}" type="pres">
      <dgm:prSet presAssocID="{75384BF8-09A0-480B-AE2D-F82A828FBC4E}" presName="sibTrans" presStyleLbl="sibTrans2D1" presStyleIdx="0" presStyleCnt="6"/>
      <dgm:spPr/>
      <dgm:t>
        <a:bodyPr/>
        <a:lstStyle/>
        <a:p>
          <a:endParaRPr lang="pt-PT"/>
        </a:p>
      </dgm:t>
    </dgm:pt>
    <dgm:pt modelId="{47995755-043D-494C-8A69-27B3CC0D8E7A}" type="pres">
      <dgm:prSet presAssocID="{75384BF8-09A0-480B-AE2D-F82A828FBC4E}" presName="connectorText" presStyleLbl="sibTrans2D1" presStyleIdx="0" presStyleCnt="6"/>
      <dgm:spPr/>
      <dgm:t>
        <a:bodyPr/>
        <a:lstStyle/>
        <a:p>
          <a:endParaRPr lang="pt-PT"/>
        </a:p>
      </dgm:t>
    </dgm:pt>
    <dgm:pt modelId="{AF1EB2C1-4DB5-4887-AE51-CFC405321018}" type="pres">
      <dgm:prSet presAssocID="{F98DD058-59D4-4788-AD69-7F84069481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5A1A1AE-4448-4B94-A9AB-4E5FDC1E5EC3}" type="pres">
      <dgm:prSet presAssocID="{F44D5805-291F-4C6B-8D76-C4E3BAF3925E}" presName="sibTrans" presStyleLbl="sibTrans2D1" presStyleIdx="1" presStyleCnt="6"/>
      <dgm:spPr/>
      <dgm:t>
        <a:bodyPr/>
        <a:lstStyle/>
        <a:p>
          <a:endParaRPr lang="pt-PT"/>
        </a:p>
      </dgm:t>
    </dgm:pt>
    <dgm:pt modelId="{BCF13317-6168-4B1E-BC36-31A111B693AB}" type="pres">
      <dgm:prSet presAssocID="{F44D5805-291F-4C6B-8D76-C4E3BAF3925E}" presName="connectorText" presStyleLbl="sibTrans2D1" presStyleIdx="1" presStyleCnt="6"/>
      <dgm:spPr/>
      <dgm:t>
        <a:bodyPr/>
        <a:lstStyle/>
        <a:p>
          <a:endParaRPr lang="pt-PT"/>
        </a:p>
      </dgm:t>
    </dgm:pt>
    <dgm:pt modelId="{9B571FC2-9E5F-4910-B3B8-A8A1A407D619}" type="pres">
      <dgm:prSet presAssocID="{52FBF416-3D03-46B0-AFFB-F21F3BCEB7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893978-0087-42D0-9C9C-76F1C16535F7}" type="pres">
      <dgm:prSet presAssocID="{F53EBB18-C2A0-4325-9AA5-873EEB1E8564}" presName="sibTrans" presStyleLbl="sibTrans2D1" presStyleIdx="2" presStyleCnt="6"/>
      <dgm:spPr/>
      <dgm:t>
        <a:bodyPr/>
        <a:lstStyle/>
        <a:p>
          <a:endParaRPr lang="pt-PT"/>
        </a:p>
      </dgm:t>
    </dgm:pt>
    <dgm:pt modelId="{92D56556-7CC9-4E03-9299-1491F318287C}" type="pres">
      <dgm:prSet presAssocID="{F53EBB18-C2A0-4325-9AA5-873EEB1E8564}" presName="connectorText" presStyleLbl="sibTrans2D1" presStyleIdx="2" presStyleCnt="6"/>
      <dgm:spPr/>
      <dgm:t>
        <a:bodyPr/>
        <a:lstStyle/>
        <a:p>
          <a:endParaRPr lang="pt-PT"/>
        </a:p>
      </dgm:t>
    </dgm:pt>
    <dgm:pt modelId="{032529F7-9006-43B7-9BB3-FF1AA854F448}" type="pres">
      <dgm:prSet presAssocID="{09746482-8329-4A73-9155-CF6964EC1E6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6CF9828-30DA-439C-9E87-824101A63004}" type="pres">
      <dgm:prSet presAssocID="{96781F92-C5D0-46C5-8BFA-868744EB59C6}" presName="sibTrans" presStyleLbl="sibTrans2D1" presStyleIdx="3" presStyleCnt="6"/>
      <dgm:spPr/>
      <dgm:t>
        <a:bodyPr/>
        <a:lstStyle/>
        <a:p>
          <a:endParaRPr lang="pt-PT"/>
        </a:p>
      </dgm:t>
    </dgm:pt>
    <dgm:pt modelId="{C4E48498-F429-4887-8A22-977A5C53A81D}" type="pres">
      <dgm:prSet presAssocID="{96781F92-C5D0-46C5-8BFA-868744EB59C6}" presName="connectorText" presStyleLbl="sibTrans2D1" presStyleIdx="3" presStyleCnt="6"/>
      <dgm:spPr/>
      <dgm:t>
        <a:bodyPr/>
        <a:lstStyle/>
        <a:p>
          <a:endParaRPr lang="pt-PT"/>
        </a:p>
      </dgm:t>
    </dgm:pt>
    <dgm:pt modelId="{4A2D2049-0A99-43C6-B45E-4363F88CC9F3}" type="pres">
      <dgm:prSet presAssocID="{F23E70F0-945C-42CC-BF11-39A894F872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74F058-4C47-4F9B-BCEE-E2B9BC9865DC}" type="pres">
      <dgm:prSet presAssocID="{FE15BFFB-E6EA-4075-8DF9-419997036008}" presName="sibTrans" presStyleLbl="sibTrans2D1" presStyleIdx="4" presStyleCnt="6"/>
      <dgm:spPr/>
      <dgm:t>
        <a:bodyPr/>
        <a:lstStyle/>
        <a:p>
          <a:endParaRPr lang="pt-PT"/>
        </a:p>
      </dgm:t>
    </dgm:pt>
    <dgm:pt modelId="{46ADD0CB-0803-496D-BA3F-94E82EBDAB85}" type="pres">
      <dgm:prSet presAssocID="{FE15BFFB-E6EA-4075-8DF9-419997036008}" presName="connectorText" presStyleLbl="sibTrans2D1" presStyleIdx="4" presStyleCnt="6"/>
      <dgm:spPr/>
      <dgm:t>
        <a:bodyPr/>
        <a:lstStyle/>
        <a:p>
          <a:endParaRPr lang="pt-PT"/>
        </a:p>
      </dgm:t>
    </dgm:pt>
    <dgm:pt modelId="{ABF0556C-06F8-45BC-B350-F0DAE9F38209}" type="pres">
      <dgm:prSet presAssocID="{FCB25A18-4341-4EB9-8D55-C9D3B13E2B9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8F2CF9C-6B7D-4CE3-807C-8E021F812CEC}" type="pres">
      <dgm:prSet presAssocID="{7E01BD01-2FA0-4096-98A3-62E4478A18D2}" presName="sibTrans" presStyleLbl="sibTrans2D1" presStyleIdx="5" presStyleCnt="6"/>
      <dgm:spPr/>
      <dgm:t>
        <a:bodyPr/>
        <a:lstStyle/>
        <a:p>
          <a:endParaRPr lang="pt-PT"/>
        </a:p>
      </dgm:t>
    </dgm:pt>
    <dgm:pt modelId="{AD733077-09F2-463C-9CFB-67762EFE3424}" type="pres">
      <dgm:prSet presAssocID="{7E01BD01-2FA0-4096-98A3-62E4478A18D2}" presName="connectorText" presStyleLbl="sibTrans2D1" presStyleIdx="5" presStyleCnt="6"/>
      <dgm:spPr/>
      <dgm:t>
        <a:bodyPr/>
        <a:lstStyle/>
        <a:p>
          <a:endParaRPr lang="pt-PT"/>
        </a:p>
      </dgm:t>
    </dgm:pt>
    <dgm:pt modelId="{847B15FA-8993-4EA9-92BF-981C8D633A90}" type="pres">
      <dgm:prSet presAssocID="{78F62689-3EA2-407B-8B3A-64E89BE0FA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BAA4A13-B1B5-414B-84AD-BFA097810465}" type="presOf" srcId="{78F62689-3EA2-407B-8B3A-64E89BE0FA8A}" destId="{847B15FA-8993-4EA9-92BF-981C8D633A90}" srcOrd="0" destOrd="0" presId="urn:microsoft.com/office/officeart/2005/8/layout/process5"/>
    <dgm:cxn modelId="{B7898DAC-8DD8-441E-BB20-0C366A80D4AD}" srcId="{69BB6B1C-B2BF-4B53-89A1-A39DB2647995}" destId="{FCB25A18-4341-4EB9-8D55-C9D3B13E2B9A}" srcOrd="5" destOrd="0" parTransId="{54FFDD95-9118-46CE-B69A-D06E947CD257}" sibTransId="{7E01BD01-2FA0-4096-98A3-62E4478A18D2}"/>
    <dgm:cxn modelId="{A91FFA1A-93F5-41DF-BA0F-D16906B99D0F}" type="presOf" srcId="{09746482-8329-4A73-9155-CF6964EC1E67}" destId="{032529F7-9006-43B7-9BB3-FF1AA854F448}" srcOrd="0" destOrd="0" presId="urn:microsoft.com/office/officeart/2005/8/layout/process5"/>
    <dgm:cxn modelId="{51C99324-BD57-48F6-9653-85D9B326F33F}" srcId="{69BB6B1C-B2BF-4B53-89A1-A39DB2647995}" destId="{09746482-8329-4A73-9155-CF6964EC1E67}" srcOrd="3" destOrd="0" parTransId="{E9F99996-42BD-4747-BAA5-67AEC02096AE}" sibTransId="{96781F92-C5D0-46C5-8BFA-868744EB59C6}"/>
    <dgm:cxn modelId="{64BF2431-17A3-4EAE-8DAF-F5BF4E9580F8}" type="presOf" srcId="{FE15BFFB-E6EA-4075-8DF9-419997036008}" destId="{1574F058-4C47-4F9B-BCEE-E2B9BC9865DC}" srcOrd="0" destOrd="0" presId="urn:microsoft.com/office/officeart/2005/8/layout/process5"/>
    <dgm:cxn modelId="{BC7225B0-D044-4634-A2AF-D70133D9961B}" type="presOf" srcId="{F44D5805-291F-4C6B-8D76-C4E3BAF3925E}" destId="{BCF13317-6168-4B1E-BC36-31A111B693AB}" srcOrd="1" destOrd="0" presId="urn:microsoft.com/office/officeart/2005/8/layout/process5"/>
    <dgm:cxn modelId="{C2E89EEB-9E6E-4BE1-8823-48EE288AD3C3}" type="presOf" srcId="{69BB6B1C-B2BF-4B53-89A1-A39DB2647995}" destId="{DE71C643-AB9D-484A-A580-403C2BB0E88B}" srcOrd="0" destOrd="0" presId="urn:microsoft.com/office/officeart/2005/8/layout/process5"/>
    <dgm:cxn modelId="{CD4C6E8D-0C04-43B2-B3E6-AA00BE95AA71}" type="presOf" srcId="{F53EBB18-C2A0-4325-9AA5-873EEB1E8564}" destId="{92D56556-7CC9-4E03-9299-1491F318287C}" srcOrd="1" destOrd="0" presId="urn:microsoft.com/office/officeart/2005/8/layout/process5"/>
    <dgm:cxn modelId="{DF3572CB-CCBA-4178-81E4-579E0A79618E}" type="presOf" srcId="{F23E70F0-945C-42CC-BF11-39A894F8724B}" destId="{4A2D2049-0A99-43C6-B45E-4363F88CC9F3}" srcOrd="0" destOrd="0" presId="urn:microsoft.com/office/officeart/2005/8/layout/process5"/>
    <dgm:cxn modelId="{8EE71420-9D03-4056-A890-B9A8664CE4C0}" srcId="{69BB6B1C-B2BF-4B53-89A1-A39DB2647995}" destId="{F23E70F0-945C-42CC-BF11-39A894F8724B}" srcOrd="4" destOrd="0" parTransId="{6A526E2F-4161-4CB4-A065-9159A17FAA40}" sibTransId="{FE15BFFB-E6EA-4075-8DF9-419997036008}"/>
    <dgm:cxn modelId="{D1B565C5-E48F-48A4-B45C-DD51EA7FB4B7}" type="presOf" srcId="{52FBF416-3D03-46B0-AFFB-F21F3BCEB776}" destId="{9B571FC2-9E5F-4910-B3B8-A8A1A407D619}" srcOrd="0" destOrd="0" presId="urn:microsoft.com/office/officeart/2005/8/layout/process5"/>
    <dgm:cxn modelId="{7D5CF39A-26AA-428D-B7FE-75B70A86A557}" type="presOf" srcId="{96781F92-C5D0-46C5-8BFA-868744EB59C6}" destId="{16CF9828-30DA-439C-9E87-824101A63004}" srcOrd="0" destOrd="0" presId="urn:microsoft.com/office/officeart/2005/8/layout/process5"/>
    <dgm:cxn modelId="{BCF4D685-A36F-464F-AD13-00C35E23D349}" type="presOf" srcId="{7E01BD01-2FA0-4096-98A3-62E4478A18D2}" destId="{AD733077-09F2-463C-9CFB-67762EFE3424}" srcOrd="1" destOrd="0" presId="urn:microsoft.com/office/officeart/2005/8/layout/process5"/>
    <dgm:cxn modelId="{9398A852-9632-485B-8663-396BECC8C1A6}" srcId="{69BB6B1C-B2BF-4B53-89A1-A39DB2647995}" destId="{CD6E6566-CD0D-48DA-B7B3-27DC17B72C2A}" srcOrd="0" destOrd="0" parTransId="{2A89D3D8-5C30-4C17-A31C-8A296A4B75B2}" sibTransId="{75384BF8-09A0-480B-AE2D-F82A828FBC4E}"/>
    <dgm:cxn modelId="{FA8F2FBF-E462-4A59-80EA-A39BC91D631B}" srcId="{69BB6B1C-B2BF-4B53-89A1-A39DB2647995}" destId="{F98DD058-59D4-4788-AD69-7F8406948137}" srcOrd="1" destOrd="0" parTransId="{D0C398BC-3322-4792-BAD1-711A1CED682B}" sibTransId="{F44D5805-291F-4C6B-8D76-C4E3BAF3925E}"/>
    <dgm:cxn modelId="{81E3D82D-4C77-4779-AF0C-AC0140E10B23}" type="presOf" srcId="{FCB25A18-4341-4EB9-8D55-C9D3B13E2B9A}" destId="{ABF0556C-06F8-45BC-B350-F0DAE9F38209}" srcOrd="0" destOrd="0" presId="urn:microsoft.com/office/officeart/2005/8/layout/process5"/>
    <dgm:cxn modelId="{69AADC12-634F-4EAC-9934-ADA16996DAA2}" type="presOf" srcId="{75384BF8-09A0-480B-AE2D-F82A828FBC4E}" destId="{0120254A-476D-4E8F-83CF-6B69543B254B}" srcOrd="0" destOrd="0" presId="urn:microsoft.com/office/officeart/2005/8/layout/process5"/>
    <dgm:cxn modelId="{791F782C-2460-479F-87C3-DB5F96E80D50}" type="presOf" srcId="{96781F92-C5D0-46C5-8BFA-868744EB59C6}" destId="{C4E48498-F429-4887-8A22-977A5C53A81D}" srcOrd="1" destOrd="0" presId="urn:microsoft.com/office/officeart/2005/8/layout/process5"/>
    <dgm:cxn modelId="{562F2BE1-E18F-45DC-AF02-4F640410B91A}" type="presOf" srcId="{FE15BFFB-E6EA-4075-8DF9-419997036008}" destId="{46ADD0CB-0803-496D-BA3F-94E82EBDAB85}" srcOrd="1" destOrd="0" presId="urn:microsoft.com/office/officeart/2005/8/layout/process5"/>
    <dgm:cxn modelId="{565D2BE7-7AAA-431B-8C6B-7E204D0E5697}" type="presOf" srcId="{CD6E6566-CD0D-48DA-B7B3-27DC17B72C2A}" destId="{E1FF8C8A-2825-46C2-A674-CA64151E4297}" srcOrd="0" destOrd="0" presId="urn:microsoft.com/office/officeart/2005/8/layout/process5"/>
    <dgm:cxn modelId="{77DC8C1A-775B-4418-8E05-62613ED62127}" type="presOf" srcId="{75384BF8-09A0-480B-AE2D-F82A828FBC4E}" destId="{47995755-043D-494C-8A69-27B3CC0D8E7A}" srcOrd="1" destOrd="0" presId="urn:microsoft.com/office/officeart/2005/8/layout/process5"/>
    <dgm:cxn modelId="{51453F66-48AB-4660-9774-D1B1801BAEAE}" type="presOf" srcId="{F98DD058-59D4-4788-AD69-7F8406948137}" destId="{AF1EB2C1-4DB5-4887-AE51-CFC405321018}" srcOrd="0" destOrd="0" presId="urn:microsoft.com/office/officeart/2005/8/layout/process5"/>
    <dgm:cxn modelId="{4E982FDC-336F-48CB-A66A-76394531F414}" type="presOf" srcId="{F53EBB18-C2A0-4325-9AA5-873EEB1E8564}" destId="{5B893978-0087-42D0-9C9C-76F1C16535F7}" srcOrd="0" destOrd="0" presId="urn:microsoft.com/office/officeart/2005/8/layout/process5"/>
    <dgm:cxn modelId="{924F016A-1E76-4153-9EC0-F09A8A65C8ED}" type="presOf" srcId="{7E01BD01-2FA0-4096-98A3-62E4478A18D2}" destId="{A8F2CF9C-6B7D-4CE3-807C-8E021F812CEC}" srcOrd="0" destOrd="0" presId="urn:microsoft.com/office/officeart/2005/8/layout/process5"/>
    <dgm:cxn modelId="{F9D7782F-E158-4768-8157-17CE780823F1}" srcId="{69BB6B1C-B2BF-4B53-89A1-A39DB2647995}" destId="{78F62689-3EA2-407B-8B3A-64E89BE0FA8A}" srcOrd="6" destOrd="0" parTransId="{AEB6BFD6-5741-45A8-B468-556076AA3602}" sibTransId="{75580C07-FE3E-4AA7-A58D-251147FBF621}"/>
    <dgm:cxn modelId="{E6620771-3863-41DB-AEC9-BF7A0809F366}" type="presOf" srcId="{F44D5805-291F-4C6B-8D76-C4E3BAF3925E}" destId="{65A1A1AE-4448-4B94-A9AB-4E5FDC1E5EC3}" srcOrd="0" destOrd="0" presId="urn:microsoft.com/office/officeart/2005/8/layout/process5"/>
    <dgm:cxn modelId="{C3523478-5961-41D1-BD91-737178C6DD5A}" srcId="{69BB6B1C-B2BF-4B53-89A1-A39DB2647995}" destId="{52FBF416-3D03-46B0-AFFB-F21F3BCEB776}" srcOrd="2" destOrd="0" parTransId="{F393F371-B192-40D8-AC1D-6ACA5B853B76}" sibTransId="{F53EBB18-C2A0-4325-9AA5-873EEB1E8564}"/>
    <dgm:cxn modelId="{137D980F-6F7B-431A-B1B9-D336CD74E577}" type="presParOf" srcId="{DE71C643-AB9D-484A-A580-403C2BB0E88B}" destId="{E1FF8C8A-2825-46C2-A674-CA64151E4297}" srcOrd="0" destOrd="0" presId="urn:microsoft.com/office/officeart/2005/8/layout/process5"/>
    <dgm:cxn modelId="{6B834161-EAE8-4CBD-B3E5-EA33EF73780C}" type="presParOf" srcId="{DE71C643-AB9D-484A-A580-403C2BB0E88B}" destId="{0120254A-476D-4E8F-83CF-6B69543B254B}" srcOrd="1" destOrd="0" presId="urn:microsoft.com/office/officeart/2005/8/layout/process5"/>
    <dgm:cxn modelId="{E94C7A86-88DB-4B3E-B747-5336747C1193}" type="presParOf" srcId="{0120254A-476D-4E8F-83CF-6B69543B254B}" destId="{47995755-043D-494C-8A69-27B3CC0D8E7A}" srcOrd="0" destOrd="0" presId="urn:microsoft.com/office/officeart/2005/8/layout/process5"/>
    <dgm:cxn modelId="{DE094B0D-4F39-4EE3-8418-0D9300F534EC}" type="presParOf" srcId="{DE71C643-AB9D-484A-A580-403C2BB0E88B}" destId="{AF1EB2C1-4DB5-4887-AE51-CFC405321018}" srcOrd="2" destOrd="0" presId="urn:microsoft.com/office/officeart/2005/8/layout/process5"/>
    <dgm:cxn modelId="{DC4B261E-6C04-4D96-9BEC-9C2167EFB223}" type="presParOf" srcId="{DE71C643-AB9D-484A-A580-403C2BB0E88B}" destId="{65A1A1AE-4448-4B94-A9AB-4E5FDC1E5EC3}" srcOrd="3" destOrd="0" presId="urn:microsoft.com/office/officeart/2005/8/layout/process5"/>
    <dgm:cxn modelId="{EF03A8BD-8321-47CB-A888-F93CA098CDF7}" type="presParOf" srcId="{65A1A1AE-4448-4B94-A9AB-4E5FDC1E5EC3}" destId="{BCF13317-6168-4B1E-BC36-31A111B693AB}" srcOrd="0" destOrd="0" presId="urn:microsoft.com/office/officeart/2005/8/layout/process5"/>
    <dgm:cxn modelId="{5719149C-9BE6-4233-A411-80E078F79097}" type="presParOf" srcId="{DE71C643-AB9D-484A-A580-403C2BB0E88B}" destId="{9B571FC2-9E5F-4910-B3B8-A8A1A407D619}" srcOrd="4" destOrd="0" presId="urn:microsoft.com/office/officeart/2005/8/layout/process5"/>
    <dgm:cxn modelId="{436D14E0-23E0-4DBE-8056-2F33C8DADE07}" type="presParOf" srcId="{DE71C643-AB9D-484A-A580-403C2BB0E88B}" destId="{5B893978-0087-42D0-9C9C-76F1C16535F7}" srcOrd="5" destOrd="0" presId="urn:microsoft.com/office/officeart/2005/8/layout/process5"/>
    <dgm:cxn modelId="{EE0A1940-A5C7-4BF7-8585-F83A68C06B9F}" type="presParOf" srcId="{5B893978-0087-42D0-9C9C-76F1C16535F7}" destId="{92D56556-7CC9-4E03-9299-1491F318287C}" srcOrd="0" destOrd="0" presId="urn:microsoft.com/office/officeart/2005/8/layout/process5"/>
    <dgm:cxn modelId="{F3DB95EF-E1D6-4C24-B806-59794F548C8A}" type="presParOf" srcId="{DE71C643-AB9D-484A-A580-403C2BB0E88B}" destId="{032529F7-9006-43B7-9BB3-FF1AA854F448}" srcOrd="6" destOrd="0" presId="urn:microsoft.com/office/officeart/2005/8/layout/process5"/>
    <dgm:cxn modelId="{FC95BDEE-B4DA-413A-B345-428111E0D0BA}" type="presParOf" srcId="{DE71C643-AB9D-484A-A580-403C2BB0E88B}" destId="{16CF9828-30DA-439C-9E87-824101A63004}" srcOrd="7" destOrd="0" presId="urn:microsoft.com/office/officeart/2005/8/layout/process5"/>
    <dgm:cxn modelId="{AF1939A9-B29E-4576-80FD-E242119267C8}" type="presParOf" srcId="{16CF9828-30DA-439C-9E87-824101A63004}" destId="{C4E48498-F429-4887-8A22-977A5C53A81D}" srcOrd="0" destOrd="0" presId="urn:microsoft.com/office/officeart/2005/8/layout/process5"/>
    <dgm:cxn modelId="{A6B228AC-F655-4DF8-AB1F-A8F42AEC0612}" type="presParOf" srcId="{DE71C643-AB9D-484A-A580-403C2BB0E88B}" destId="{4A2D2049-0A99-43C6-B45E-4363F88CC9F3}" srcOrd="8" destOrd="0" presId="urn:microsoft.com/office/officeart/2005/8/layout/process5"/>
    <dgm:cxn modelId="{1E692A5B-88ED-4639-8258-C06D86F6C8AD}" type="presParOf" srcId="{DE71C643-AB9D-484A-A580-403C2BB0E88B}" destId="{1574F058-4C47-4F9B-BCEE-E2B9BC9865DC}" srcOrd="9" destOrd="0" presId="urn:microsoft.com/office/officeart/2005/8/layout/process5"/>
    <dgm:cxn modelId="{3E5DA3F4-BAAD-40CF-B003-32FC813FBB6D}" type="presParOf" srcId="{1574F058-4C47-4F9B-BCEE-E2B9BC9865DC}" destId="{46ADD0CB-0803-496D-BA3F-94E82EBDAB85}" srcOrd="0" destOrd="0" presId="urn:microsoft.com/office/officeart/2005/8/layout/process5"/>
    <dgm:cxn modelId="{59775569-F4B8-4DF5-B041-75A501762E19}" type="presParOf" srcId="{DE71C643-AB9D-484A-A580-403C2BB0E88B}" destId="{ABF0556C-06F8-45BC-B350-F0DAE9F38209}" srcOrd="10" destOrd="0" presId="urn:microsoft.com/office/officeart/2005/8/layout/process5"/>
    <dgm:cxn modelId="{A2DCA40D-6B5E-4D73-857D-78DCC1376E1E}" type="presParOf" srcId="{DE71C643-AB9D-484A-A580-403C2BB0E88B}" destId="{A8F2CF9C-6B7D-4CE3-807C-8E021F812CEC}" srcOrd="11" destOrd="0" presId="urn:microsoft.com/office/officeart/2005/8/layout/process5"/>
    <dgm:cxn modelId="{0F00C63B-C7B1-4822-A078-9A6B4385698D}" type="presParOf" srcId="{A8F2CF9C-6B7D-4CE3-807C-8E021F812CEC}" destId="{AD733077-09F2-463C-9CFB-67762EFE3424}" srcOrd="0" destOrd="0" presId="urn:microsoft.com/office/officeart/2005/8/layout/process5"/>
    <dgm:cxn modelId="{8FE66AA6-1A8E-4D3C-BBFE-2BD9B6F30A3A}" type="presParOf" srcId="{DE71C643-AB9D-484A-A580-403C2BB0E88B}" destId="{847B15FA-8993-4EA9-92BF-981C8D633A90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A4F4E-2749-4598-9C2D-1A95A4BE96E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1414D1D-5BC3-4A21-BD4D-8EE93675BCE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/ Desenho de Estudo</a:t>
          </a:r>
          <a:endParaRPr lang="pt-P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23A697-646F-44A4-9C5C-BE96D0F826BF}" type="parTrans" cxnId="{B5629C80-9019-4E18-87C9-7887F1ECBBC8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C3ACCC5B-754A-4C17-8F02-0A9BC3827749}" type="sibTrans" cxnId="{B5629C80-9019-4E18-87C9-7887F1ECBBC8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EAE2D110-AD85-4CB2-8351-5E2088E16A9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200" b="1" u="sng" dirty="0" err="1" smtClean="0"/>
            <a:t>Quasi</a:t>
          </a:r>
          <a:r>
            <a:rPr lang="pt-PT" sz="2200" b="1" u="sng" dirty="0" smtClean="0"/>
            <a:t>-Experimental</a:t>
          </a:r>
          <a:endParaRPr lang="pt-PT" sz="2200" b="1" u="sng" dirty="0"/>
        </a:p>
      </dgm:t>
    </dgm:pt>
    <dgm:pt modelId="{6D645DF1-6CC4-4B67-90ED-F1017C202242}" type="parTrans" cxnId="{64C18323-44B3-45B4-99CF-B6ECB622E26A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144E1C92-9B1C-4CDF-AF00-DD6E5481717E}" type="sibTrans" cxnId="{64C18323-44B3-45B4-99CF-B6ECB622E26A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716BBA3B-39CB-41FD-9617-1F696ECCC30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/>
            <a:t>Manipulação (Introdução do Protocolo)</a:t>
          </a:r>
          <a:endParaRPr lang="pt-PT" sz="1800" dirty="0"/>
        </a:p>
      </dgm:t>
    </dgm:pt>
    <dgm:pt modelId="{EC5EF97C-88F7-4F56-8402-22CF231F1A18}" type="parTrans" cxnId="{CA05EF37-87CA-4E25-98FC-8BD922610C21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7020B82C-3287-49D4-B7A8-A524B25F943E}" type="sibTrans" cxnId="{CA05EF37-87CA-4E25-98FC-8BD922610C21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6D95F377-DFE1-4D0F-8A85-EDA468E1628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/>
            <a:t>Utilização de um Grupo Experimental</a:t>
          </a:r>
          <a:endParaRPr lang="pt-PT" sz="1800" dirty="0"/>
        </a:p>
      </dgm:t>
    </dgm:pt>
    <dgm:pt modelId="{422A81C0-436E-4A74-8297-E0432F255D85}" type="parTrans" cxnId="{4C906B34-A98D-495F-B923-79A77A93AAE5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F1D959C3-21F7-4E68-B580-D38386A73CCB}" type="sibTrans" cxnId="{4C906B34-A98D-495F-B923-79A77A93AAE5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727D6121-7FAC-41D0-8F62-C6E3B1C4AF9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200" b="1" u="sng" dirty="0" smtClean="0"/>
            <a:t>Quantitativo</a:t>
          </a:r>
          <a:endParaRPr lang="pt-PT" sz="2200" b="1" u="sng" dirty="0"/>
        </a:p>
      </dgm:t>
    </dgm:pt>
    <dgm:pt modelId="{A853CCE5-A036-4EB7-9066-8BDECB17D09C}" type="parTrans" cxnId="{C41AE93F-3E8D-413A-AA09-34488DC73EBC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69548700-45F1-4A57-BD88-CACB226F774A}" type="sibTrans" cxnId="{C41AE93F-3E8D-413A-AA09-34488DC73EBC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806A3F9B-4245-4652-AEB9-ADCF2460CC9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/>
            <a:t>Repartição aleatória dos sujeitos no GC e GE</a:t>
          </a:r>
          <a:endParaRPr lang="pt-PT" sz="1800" dirty="0"/>
        </a:p>
      </dgm:t>
    </dgm:pt>
    <dgm:pt modelId="{CADF82CD-713A-465E-ABE5-56A7A838A75B}" type="parTrans" cxnId="{45A9800E-6092-46BF-8868-842327BA3C82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04C0A850-85FB-4FF3-9496-2F5BCD8A995B}" type="sibTrans" cxnId="{45A9800E-6092-46BF-8868-842327BA3C82}">
      <dgm:prSet/>
      <dgm:spPr/>
      <dgm:t>
        <a:bodyPr/>
        <a:lstStyle/>
        <a:p>
          <a:pPr>
            <a:lnSpc>
              <a:spcPct val="150000"/>
            </a:lnSpc>
          </a:pPr>
          <a:endParaRPr lang="pt-PT" sz="1800"/>
        </a:p>
      </dgm:t>
    </dgm:pt>
    <dgm:pt modelId="{9C3BD306-FB90-4307-BD72-E8C5297A75C1}" type="pres">
      <dgm:prSet presAssocID="{F76A4F4E-2749-4598-9C2D-1A95A4BE96E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6A2AFC0-0459-4970-ACDE-07E70A7100FD}" type="pres">
      <dgm:prSet presAssocID="{F1414D1D-5BC3-4A21-BD4D-8EE93675BCEC}" presName="hierRoot1" presStyleCnt="0"/>
      <dgm:spPr/>
    </dgm:pt>
    <dgm:pt modelId="{08DD28E3-6B18-44A4-82E1-543522C86CDF}" type="pres">
      <dgm:prSet presAssocID="{F1414D1D-5BC3-4A21-BD4D-8EE93675BCEC}" presName="composite" presStyleCnt="0"/>
      <dgm:spPr/>
    </dgm:pt>
    <dgm:pt modelId="{0431FEF3-2561-45B8-A56A-EBFED695D810}" type="pres">
      <dgm:prSet presAssocID="{F1414D1D-5BC3-4A21-BD4D-8EE93675BCEC}" presName="background" presStyleLbl="node0" presStyleIdx="0" presStyleCnt="1"/>
      <dgm:spPr/>
    </dgm:pt>
    <dgm:pt modelId="{CA36A6EA-4726-40EE-969F-E8464678F158}" type="pres">
      <dgm:prSet presAssocID="{F1414D1D-5BC3-4A21-BD4D-8EE93675BCEC}" presName="text" presStyleLbl="fgAcc0" presStyleIdx="0" presStyleCnt="1" custScaleX="11476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9888113-96DF-4C33-8DCB-A5942F7F2972}" type="pres">
      <dgm:prSet presAssocID="{F1414D1D-5BC3-4A21-BD4D-8EE93675BCEC}" presName="hierChild2" presStyleCnt="0"/>
      <dgm:spPr/>
    </dgm:pt>
    <dgm:pt modelId="{4AB7BDD6-DE10-40AD-B606-D7173B286491}" type="pres">
      <dgm:prSet presAssocID="{6D645DF1-6CC4-4B67-90ED-F1017C202242}" presName="Name10" presStyleLbl="parChTrans1D2" presStyleIdx="0" presStyleCnt="2"/>
      <dgm:spPr/>
      <dgm:t>
        <a:bodyPr/>
        <a:lstStyle/>
        <a:p>
          <a:endParaRPr lang="pt-PT"/>
        </a:p>
      </dgm:t>
    </dgm:pt>
    <dgm:pt modelId="{F23EB860-5C76-42A3-AC7E-5AF3D29AF02D}" type="pres">
      <dgm:prSet presAssocID="{EAE2D110-AD85-4CB2-8351-5E2088E16A94}" presName="hierRoot2" presStyleCnt="0"/>
      <dgm:spPr/>
    </dgm:pt>
    <dgm:pt modelId="{4F612098-F648-4E34-801C-264065309AFB}" type="pres">
      <dgm:prSet presAssocID="{EAE2D110-AD85-4CB2-8351-5E2088E16A94}" presName="composite2" presStyleCnt="0"/>
      <dgm:spPr/>
    </dgm:pt>
    <dgm:pt modelId="{4669FBDF-F45F-4766-8321-F56AE703C7EF}" type="pres">
      <dgm:prSet presAssocID="{EAE2D110-AD85-4CB2-8351-5E2088E16A94}" presName="background2" presStyleLbl="node2" presStyleIdx="0" presStyleCnt="2"/>
      <dgm:spPr/>
    </dgm:pt>
    <dgm:pt modelId="{11E810E0-A6CA-4B3D-A988-3C345E0F591B}" type="pres">
      <dgm:prSet presAssocID="{EAE2D110-AD85-4CB2-8351-5E2088E16A9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42A16CA-0B68-4B1B-82B9-46F95C60A4DE}" type="pres">
      <dgm:prSet presAssocID="{EAE2D110-AD85-4CB2-8351-5E2088E16A94}" presName="hierChild3" presStyleCnt="0"/>
      <dgm:spPr/>
    </dgm:pt>
    <dgm:pt modelId="{F03208EC-8F06-43BD-B24A-AED374DD4ACA}" type="pres">
      <dgm:prSet presAssocID="{EC5EF97C-88F7-4F56-8402-22CF231F1A18}" presName="Name17" presStyleLbl="parChTrans1D3" presStyleIdx="0" presStyleCnt="3"/>
      <dgm:spPr/>
      <dgm:t>
        <a:bodyPr/>
        <a:lstStyle/>
        <a:p>
          <a:endParaRPr lang="pt-PT"/>
        </a:p>
      </dgm:t>
    </dgm:pt>
    <dgm:pt modelId="{430A79F4-FD32-4465-A4A0-AA19443A1831}" type="pres">
      <dgm:prSet presAssocID="{716BBA3B-39CB-41FD-9617-1F696ECCC308}" presName="hierRoot3" presStyleCnt="0"/>
      <dgm:spPr/>
    </dgm:pt>
    <dgm:pt modelId="{62298354-0C56-435C-92FD-C2F566F15B51}" type="pres">
      <dgm:prSet presAssocID="{716BBA3B-39CB-41FD-9617-1F696ECCC308}" presName="composite3" presStyleCnt="0"/>
      <dgm:spPr/>
    </dgm:pt>
    <dgm:pt modelId="{F76FABC5-3F07-42C8-8735-8DE888CFFFFF}" type="pres">
      <dgm:prSet presAssocID="{716BBA3B-39CB-41FD-9617-1F696ECCC308}" presName="background3" presStyleLbl="node3" presStyleIdx="0" presStyleCnt="3"/>
      <dgm:spPr/>
    </dgm:pt>
    <dgm:pt modelId="{AE794417-8620-4AAA-BEC2-4FBCB38B41DE}" type="pres">
      <dgm:prSet presAssocID="{716BBA3B-39CB-41FD-9617-1F696ECCC30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F18F08C-AE19-47FB-AA37-AEA5EE059268}" type="pres">
      <dgm:prSet presAssocID="{716BBA3B-39CB-41FD-9617-1F696ECCC308}" presName="hierChild4" presStyleCnt="0"/>
      <dgm:spPr/>
    </dgm:pt>
    <dgm:pt modelId="{F739889C-A034-42E6-B67E-6A3C199207ED}" type="pres">
      <dgm:prSet presAssocID="{422A81C0-436E-4A74-8297-E0432F255D85}" presName="Name17" presStyleLbl="parChTrans1D3" presStyleIdx="1" presStyleCnt="3"/>
      <dgm:spPr/>
      <dgm:t>
        <a:bodyPr/>
        <a:lstStyle/>
        <a:p>
          <a:endParaRPr lang="pt-PT"/>
        </a:p>
      </dgm:t>
    </dgm:pt>
    <dgm:pt modelId="{E7F25A34-DC50-4D05-84A5-94FF1C43889D}" type="pres">
      <dgm:prSet presAssocID="{6D95F377-DFE1-4D0F-8A85-EDA468E1628C}" presName="hierRoot3" presStyleCnt="0"/>
      <dgm:spPr/>
    </dgm:pt>
    <dgm:pt modelId="{ABEFD246-2156-4840-849E-C6CD8C9BA052}" type="pres">
      <dgm:prSet presAssocID="{6D95F377-DFE1-4D0F-8A85-EDA468E1628C}" presName="composite3" presStyleCnt="0"/>
      <dgm:spPr/>
    </dgm:pt>
    <dgm:pt modelId="{858EC720-AAB8-40A1-A671-CC5DC2393696}" type="pres">
      <dgm:prSet presAssocID="{6D95F377-DFE1-4D0F-8A85-EDA468E1628C}" presName="background3" presStyleLbl="node3" presStyleIdx="1" presStyleCnt="3"/>
      <dgm:spPr/>
    </dgm:pt>
    <dgm:pt modelId="{C3C40722-8943-4EFB-91A5-4F3756CF099C}" type="pres">
      <dgm:prSet presAssocID="{6D95F377-DFE1-4D0F-8A85-EDA468E1628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DB969D5-894E-4AEF-AEFE-B22EA795BE5D}" type="pres">
      <dgm:prSet presAssocID="{6D95F377-DFE1-4D0F-8A85-EDA468E1628C}" presName="hierChild4" presStyleCnt="0"/>
      <dgm:spPr/>
    </dgm:pt>
    <dgm:pt modelId="{3EFDDBDA-A58D-4E5E-865D-1C4BBA63E3F2}" type="pres">
      <dgm:prSet presAssocID="{CADF82CD-713A-465E-ABE5-56A7A838A75B}" presName="Name17" presStyleLbl="parChTrans1D3" presStyleIdx="2" presStyleCnt="3"/>
      <dgm:spPr/>
      <dgm:t>
        <a:bodyPr/>
        <a:lstStyle/>
        <a:p>
          <a:endParaRPr lang="pt-PT"/>
        </a:p>
      </dgm:t>
    </dgm:pt>
    <dgm:pt modelId="{D29712FC-2446-4EDB-80D3-D6780BAC2ED9}" type="pres">
      <dgm:prSet presAssocID="{806A3F9B-4245-4652-AEB9-ADCF2460CC91}" presName="hierRoot3" presStyleCnt="0"/>
      <dgm:spPr/>
    </dgm:pt>
    <dgm:pt modelId="{AD9D5DFE-5718-4273-A88E-9758AEBB918C}" type="pres">
      <dgm:prSet presAssocID="{806A3F9B-4245-4652-AEB9-ADCF2460CC91}" presName="composite3" presStyleCnt="0"/>
      <dgm:spPr/>
    </dgm:pt>
    <dgm:pt modelId="{F559C726-B5B9-48B6-BDF2-7C2962025CF4}" type="pres">
      <dgm:prSet presAssocID="{806A3F9B-4245-4652-AEB9-ADCF2460CC91}" presName="background3" presStyleLbl="node3" presStyleIdx="2" presStyleCnt="3"/>
      <dgm:spPr/>
    </dgm:pt>
    <dgm:pt modelId="{3A6C5C77-D03B-4058-B493-4A7CF287E2D5}" type="pres">
      <dgm:prSet presAssocID="{806A3F9B-4245-4652-AEB9-ADCF2460CC9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A7452AD-1A60-4FB3-B74A-138C70CBE471}" type="pres">
      <dgm:prSet presAssocID="{806A3F9B-4245-4652-AEB9-ADCF2460CC91}" presName="hierChild4" presStyleCnt="0"/>
      <dgm:spPr/>
    </dgm:pt>
    <dgm:pt modelId="{B57E5E46-362C-4A1D-96F6-5220960D77A5}" type="pres">
      <dgm:prSet presAssocID="{A853CCE5-A036-4EB7-9066-8BDECB17D09C}" presName="Name10" presStyleLbl="parChTrans1D2" presStyleIdx="1" presStyleCnt="2"/>
      <dgm:spPr/>
      <dgm:t>
        <a:bodyPr/>
        <a:lstStyle/>
        <a:p>
          <a:endParaRPr lang="pt-PT"/>
        </a:p>
      </dgm:t>
    </dgm:pt>
    <dgm:pt modelId="{F7F81E44-259C-4283-889A-24220E40CA6B}" type="pres">
      <dgm:prSet presAssocID="{727D6121-7FAC-41D0-8F62-C6E3B1C4AF92}" presName="hierRoot2" presStyleCnt="0"/>
      <dgm:spPr/>
    </dgm:pt>
    <dgm:pt modelId="{40A1953E-E57E-4919-B3EC-54954E9B2ABB}" type="pres">
      <dgm:prSet presAssocID="{727D6121-7FAC-41D0-8F62-C6E3B1C4AF92}" presName="composite2" presStyleCnt="0"/>
      <dgm:spPr/>
    </dgm:pt>
    <dgm:pt modelId="{3662C22E-DDD1-4315-85A5-A2D79A51CC54}" type="pres">
      <dgm:prSet presAssocID="{727D6121-7FAC-41D0-8F62-C6E3B1C4AF92}" presName="background2" presStyleLbl="node2" presStyleIdx="1" presStyleCnt="2"/>
      <dgm:spPr/>
    </dgm:pt>
    <dgm:pt modelId="{4984FFA2-9CFA-42A5-B685-6748B5DC99CC}" type="pres">
      <dgm:prSet presAssocID="{727D6121-7FAC-41D0-8F62-C6E3B1C4AF9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BBDAFD-E84E-49BB-AB6F-36604B4280A2}" type="pres">
      <dgm:prSet presAssocID="{727D6121-7FAC-41D0-8F62-C6E3B1C4AF92}" presName="hierChild3" presStyleCnt="0"/>
      <dgm:spPr/>
    </dgm:pt>
  </dgm:ptLst>
  <dgm:cxnLst>
    <dgm:cxn modelId="{3652B275-2552-49EB-A2E5-1F79C4AA3ED1}" type="presOf" srcId="{EC5EF97C-88F7-4F56-8402-22CF231F1A18}" destId="{F03208EC-8F06-43BD-B24A-AED374DD4ACA}" srcOrd="0" destOrd="0" presId="urn:microsoft.com/office/officeart/2005/8/layout/hierarchy1"/>
    <dgm:cxn modelId="{68A2118F-CD18-42BE-A5BC-7349FBB0E138}" type="presOf" srcId="{F76A4F4E-2749-4598-9C2D-1A95A4BE96E2}" destId="{9C3BD306-FB90-4307-BD72-E8C5297A75C1}" srcOrd="0" destOrd="0" presId="urn:microsoft.com/office/officeart/2005/8/layout/hierarchy1"/>
    <dgm:cxn modelId="{018C2470-D7E6-4934-A7DB-2F734119E2B3}" type="presOf" srcId="{6D95F377-DFE1-4D0F-8A85-EDA468E1628C}" destId="{C3C40722-8943-4EFB-91A5-4F3756CF099C}" srcOrd="0" destOrd="0" presId="urn:microsoft.com/office/officeart/2005/8/layout/hierarchy1"/>
    <dgm:cxn modelId="{A4295501-E479-4891-935E-FDB8932CD887}" type="presOf" srcId="{A853CCE5-A036-4EB7-9066-8BDECB17D09C}" destId="{B57E5E46-362C-4A1D-96F6-5220960D77A5}" srcOrd="0" destOrd="0" presId="urn:microsoft.com/office/officeart/2005/8/layout/hierarchy1"/>
    <dgm:cxn modelId="{ADA26114-9538-4CB5-83C0-82CE1F78468F}" type="presOf" srcId="{422A81C0-436E-4A74-8297-E0432F255D85}" destId="{F739889C-A034-42E6-B67E-6A3C199207ED}" srcOrd="0" destOrd="0" presId="urn:microsoft.com/office/officeart/2005/8/layout/hierarchy1"/>
    <dgm:cxn modelId="{C41AE93F-3E8D-413A-AA09-34488DC73EBC}" srcId="{F1414D1D-5BC3-4A21-BD4D-8EE93675BCEC}" destId="{727D6121-7FAC-41D0-8F62-C6E3B1C4AF92}" srcOrd="1" destOrd="0" parTransId="{A853CCE5-A036-4EB7-9066-8BDECB17D09C}" sibTransId="{69548700-45F1-4A57-BD88-CACB226F774A}"/>
    <dgm:cxn modelId="{45A9800E-6092-46BF-8868-842327BA3C82}" srcId="{EAE2D110-AD85-4CB2-8351-5E2088E16A94}" destId="{806A3F9B-4245-4652-AEB9-ADCF2460CC91}" srcOrd="2" destOrd="0" parTransId="{CADF82CD-713A-465E-ABE5-56A7A838A75B}" sibTransId="{04C0A850-85FB-4FF3-9496-2F5BCD8A995B}"/>
    <dgm:cxn modelId="{B5629C80-9019-4E18-87C9-7887F1ECBBC8}" srcId="{F76A4F4E-2749-4598-9C2D-1A95A4BE96E2}" destId="{F1414D1D-5BC3-4A21-BD4D-8EE93675BCEC}" srcOrd="0" destOrd="0" parTransId="{C923A697-646F-44A4-9C5C-BE96D0F826BF}" sibTransId="{C3ACCC5B-754A-4C17-8F02-0A9BC3827749}"/>
    <dgm:cxn modelId="{B5031647-31A5-488F-9297-28BABB06BB75}" type="presOf" srcId="{EAE2D110-AD85-4CB2-8351-5E2088E16A94}" destId="{11E810E0-A6CA-4B3D-A988-3C345E0F591B}" srcOrd="0" destOrd="0" presId="urn:microsoft.com/office/officeart/2005/8/layout/hierarchy1"/>
    <dgm:cxn modelId="{88BC869C-5A25-4E8B-9731-A3EE3ABC1AFA}" type="presOf" srcId="{CADF82CD-713A-465E-ABE5-56A7A838A75B}" destId="{3EFDDBDA-A58D-4E5E-865D-1C4BBA63E3F2}" srcOrd="0" destOrd="0" presId="urn:microsoft.com/office/officeart/2005/8/layout/hierarchy1"/>
    <dgm:cxn modelId="{64C18323-44B3-45B4-99CF-B6ECB622E26A}" srcId="{F1414D1D-5BC3-4A21-BD4D-8EE93675BCEC}" destId="{EAE2D110-AD85-4CB2-8351-5E2088E16A94}" srcOrd="0" destOrd="0" parTransId="{6D645DF1-6CC4-4B67-90ED-F1017C202242}" sibTransId="{144E1C92-9B1C-4CDF-AF00-DD6E5481717E}"/>
    <dgm:cxn modelId="{4C906B34-A98D-495F-B923-79A77A93AAE5}" srcId="{EAE2D110-AD85-4CB2-8351-5E2088E16A94}" destId="{6D95F377-DFE1-4D0F-8A85-EDA468E1628C}" srcOrd="1" destOrd="0" parTransId="{422A81C0-436E-4A74-8297-E0432F255D85}" sibTransId="{F1D959C3-21F7-4E68-B580-D38386A73CCB}"/>
    <dgm:cxn modelId="{EF29B3ED-E274-4F50-B83D-557B7332AF1F}" type="presOf" srcId="{716BBA3B-39CB-41FD-9617-1F696ECCC308}" destId="{AE794417-8620-4AAA-BEC2-4FBCB38B41DE}" srcOrd="0" destOrd="0" presId="urn:microsoft.com/office/officeart/2005/8/layout/hierarchy1"/>
    <dgm:cxn modelId="{CA05EF37-87CA-4E25-98FC-8BD922610C21}" srcId="{EAE2D110-AD85-4CB2-8351-5E2088E16A94}" destId="{716BBA3B-39CB-41FD-9617-1F696ECCC308}" srcOrd="0" destOrd="0" parTransId="{EC5EF97C-88F7-4F56-8402-22CF231F1A18}" sibTransId="{7020B82C-3287-49D4-B7A8-A524B25F943E}"/>
    <dgm:cxn modelId="{C70A2AEC-C454-4814-838F-60315AB37617}" type="presOf" srcId="{6D645DF1-6CC4-4B67-90ED-F1017C202242}" destId="{4AB7BDD6-DE10-40AD-B606-D7173B286491}" srcOrd="0" destOrd="0" presId="urn:microsoft.com/office/officeart/2005/8/layout/hierarchy1"/>
    <dgm:cxn modelId="{CDF0EC56-73A6-4CA8-B034-A6641C5C1342}" type="presOf" srcId="{F1414D1D-5BC3-4A21-BD4D-8EE93675BCEC}" destId="{CA36A6EA-4726-40EE-969F-E8464678F158}" srcOrd="0" destOrd="0" presId="urn:microsoft.com/office/officeart/2005/8/layout/hierarchy1"/>
    <dgm:cxn modelId="{12ACF261-336F-4A56-AAA2-E7DCF5DDCF2A}" type="presOf" srcId="{806A3F9B-4245-4652-AEB9-ADCF2460CC91}" destId="{3A6C5C77-D03B-4058-B493-4A7CF287E2D5}" srcOrd="0" destOrd="0" presId="urn:microsoft.com/office/officeart/2005/8/layout/hierarchy1"/>
    <dgm:cxn modelId="{BFC32E84-84AF-4A38-9F52-DAD2ABDDEBE1}" type="presOf" srcId="{727D6121-7FAC-41D0-8F62-C6E3B1C4AF92}" destId="{4984FFA2-9CFA-42A5-B685-6748B5DC99CC}" srcOrd="0" destOrd="0" presId="urn:microsoft.com/office/officeart/2005/8/layout/hierarchy1"/>
    <dgm:cxn modelId="{5602F9FC-0FC7-4429-9BD3-9D55B6A31E64}" type="presParOf" srcId="{9C3BD306-FB90-4307-BD72-E8C5297A75C1}" destId="{26A2AFC0-0459-4970-ACDE-07E70A7100FD}" srcOrd="0" destOrd="0" presId="urn:microsoft.com/office/officeart/2005/8/layout/hierarchy1"/>
    <dgm:cxn modelId="{16D7F3D3-16C4-432B-8F27-EF939340A1B5}" type="presParOf" srcId="{26A2AFC0-0459-4970-ACDE-07E70A7100FD}" destId="{08DD28E3-6B18-44A4-82E1-543522C86CDF}" srcOrd="0" destOrd="0" presId="urn:microsoft.com/office/officeart/2005/8/layout/hierarchy1"/>
    <dgm:cxn modelId="{257CBD24-59DA-46F8-A14D-992010156008}" type="presParOf" srcId="{08DD28E3-6B18-44A4-82E1-543522C86CDF}" destId="{0431FEF3-2561-45B8-A56A-EBFED695D810}" srcOrd="0" destOrd="0" presId="urn:microsoft.com/office/officeart/2005/8/layout/hierarchy1"/>
    <dgm:cxn modelId="{756542D2-400B-4E37-9EC0-8DEA3E8C5950}" type="presParOf" srcId="{08DD28E3-6B18-44A4-82E1-543522C86CDF}" destId="{CA36A6EA-4726-40EE-969F-E8464678F158}" srcOrd="1" destOrd="0" presId="urn:microsoft.com/office/officeart/2005/8/layout/hierarchy1"/>
    <dgm:cxn modelId="{2866CCE8-D6ED-4722-9D44-61458484134A}" type="presParOf" srcId="{26A2AFC0-0459-4970-ACDE-07E70A7100FD}" destId="{69888113-96DF-4C33-8DCB-A5942F7F2972}" srcOrd="1" destOrd="0" presId="urn:microsoft.com/office/officeart/2005/8/layout/hierarchy1"/>
    <dgm:cxn modelId="{591918F1-58DF-4BF7-A6AB-76DFF3EB1454}" type="presParOf" srcId="{69888113-96DF-4C33-8DCB-A5942F7F2972}" destId="{4AB7BDD6-DE10-40AD-B606-D7173B286491}" srcOrd="0" destOrd="0" presId="urn:microsoft.com/office/officeart/2005/8/layout/hierarchy1"/>
    <dgm:cxn modelId="{216A8F8D-7E40-4874-ADB7-1173A6470068}" type="presParOf" srcId="{69888113-96DF-4C33-8DCB-A5942F7F2972}" destId="{F23EB860-5C76-42A3-AC7E-5AF3D29AF02D}" srcOrd="1" destOrd="0" presId="urn:microsoft.com/office/officeart/2005/8/layout/hierarchy1"/>
    <dgm:cxn modelId="{0FA762AF-2900-49B8-A722-FC0860C800AA}" type="presParOf" srcId="{F23EB860-5C76-42A3-AC7E-5AF3D29AF02D}" destId="{4F612098-F648-4E34-801C-264065309AFB}" srcOrd="0" destOrd="0" presId="urn:microsoft.com/office/officeart/2005/8/layout/hierarchy1"/>
    <dgm:cxn modelId="{D484E945-9BD1-4176-8C5E-A6A5BECEDF3E}" type="presParOf" srcId="{4F612098-F648-4E34-801C-264065309AFB}" destId="{4669FBDF-F45F-4766-8321-F56AE703C7EF}" srcOrd="0" destOrd="0" presId="urn:microsoft.com/office/officeart/2005/8/layout/hierarchy1"/>
    <dgm:cxn modelId="{8CC3530C-3FE5-4F65-BCB1-D970CE33C53F}" type="presParOf" srcId="{4F612098-F648-4E34-801C-264065309AFB}" destId="{11E810E0-A6CA-4B3D-A988-3C345E0F591B}" srcOrd="1" destOrd="0" presId="urn:microsoft.com/office/officeart/2005/8/layout/hierarchy1"/>
    <dgm:cxn modelId="{94854AAB-1615-4DA4-A381-7E1F36DD12CC}" type="presParOf" srcId="{F23EB860-5C76-42A3-AC7E-5AF3D29AF02D}" destId="{D42A16CA-0B68-4B1B-82B9-46F95C60A4DE}" srcOrd="1" destOrd="0" presId="urn:microsoft.com/office/officeart/2005/8/layout/hierarchy1"/>
    <dgm:cxn modelId="{11E517F1-91DF-4F38-A422-41099C9D7E46}" type="presParOf" srcId="{D42A16CA-0B68-4B1B-82B9-46F95C60A4DE}" destId="{F03208EC-8F06-43BD-B24A-AED374DD4ACA}" srcOrd="0" destOrd="0" presId="urn:microsoft.com/office/officeart/2005/8/layout/hierarchy1"/>
    <dgm:cxn modelId="{2C7C6B03-04D3-490D-9961-9289DC55DB67}" type="presParOf" srcId="{D42A16CA-0B68-4B1B-82B9-46F95C60A4DE}" destId="{430A79F4-FD32-4465-A4A0-AA19443A1831}" srcOrd="1" destOrd="0" presId="urn:microsoft.com/office/officeart/2005/8/layout/hierarchy1"/>
    <dgm:cxn modelId="{5A13D838-33C2-4448-A40B-40D7ABA87665}" type="presParOf" srcId="{430A79F4-FD32-4465-A4A0-AA19443A1831}" destId="{62298354-0C56-435C-92FD-C2F566F15B51}" srcOrd="0" destOrd="0" presId="urn:microsoft.com/office/officeart/2005/8/layout/hierarchy1"/>
    <dgm:cxn modelId="{2A332560-AE54-4547-97ED-FC7B2C622501}" type="presParOf" srcId="{62298354-0C56-435C-92FD-C2F566F15B51}" destId="{F76FABC5-3F07-42C8-8735-8DE888CFFFFF}" srcOrd="0" destOrd="0" presId="urn:microsoft.com/office/officeart/2005/8/layout/hierarchy1"/>
    <dgm:cxn modelId="{3F4ECBEB-D8AF-4BF2-99FD-D0D0FC635C42}" type="presParOf" srcId="{62298354-0C56-435C-92FD-C2F566F15B51}" destId="{AE794417-8620-4AAA-BEC2-4FBCB38B41DE}" srcOrd="1" destOrd="0" presId="urn:microsoft.com/office/officeart/2005/8/layout/hierarchy1"/>
    <dgm:cxn modelId="{D4D64849-BD8C-4D7A-9A23-2D60F7673447}" type="presParOf" srcId="{430A79F4-FD32-4465-A4A0-AA19443A1831}" destId="{7F18F08C-AE19-47FB-AA37-AEA5EE059268}" srcOrd="1" destOrd="0" presId="urn:microsoft.com/office/officeart/2005/8/layout/hierarchy1"/>
    <dgm:cxn modelId="{C5309B0E-A87D-4997-BBC6-CD487D096788}" type="presParOf" srcId="{D42A16CA-0B68-4B1B-82B9-46F95C60A4DE}" destId="{F739889C-A034-42E6-B67E-6A3C199207ED}" srcOrd="2" destOrd="0" presId="urn:microsoft.com/office/officeart/2005/8/layout/hierarchy1"/>
    <dgm:cxn modelId="{370772EE-189B-461D-856F-99235B09D1EE}" type="presParOf" srcId="{D42A16CA-0B68-4B1B-82B9-46F95C60A4DE}" destId="{E7F25A34-DC50-4D05-84A5-94FF1C43889D}" srcOrd="3" destOrd="0" presId="urn:microsoft.com/office/officeart/2005/8/layout/hierarchy1"/>
    <dgm:cxn modelId="{6FE0E2D4-AE1F-458F-B57E-C14AB3675BC7}" type="presParOf" srcId="{E7F25A34-DC50-4D05-84A5-94FF1C43889D}" destId="{ABEFD246-2156-4840-849E-C6CD8C9BA052}" srcOrd="0" destOrd="0" presId="urn:microsoft.com/office/officeart/2005/8/layout/hierarchy1"/>
    <dgm:cxn modelId="{AA7BBCC5-9520-46D6-8B13-CFA975E52A61}" type="presParOf" srcId="{ABEFD246-2156-4840-849E-C6CD8C9BA052}" destId="{858EC720-AAB8-40A1-A671-CC5DC2393696}" srcOrd="0" destOrd="0" presId="urn:microsoft.com/office/officeart/2005/8/layout/hierarchy1"/>
    <dgm:cxn modelId="{304B876C-D365-4BB0-8394-4DB716B63D5D}" type="presParOf" srcId="{ABEFD246-2156-4840-849E-C6CD8C9BA052}" destId="{C3C40722-8943-4EFB-91A5-4F3756CF099C}" srcOrd="1" destOrd="0" presId="urn:microsoft.com/office/officeart/2005/8/layout/hierarchy1"/>
    <dgm:cxn modelId="{97016047-346F-4E29-B442-E5FE1FBE1F93}" type="presParOf" srcId="{E7F25A34-DC50-4D05-84A5-94FF1C43889D}" destId="{ADB969D5-894E-4AEF-AEFE-B22EA795BE5D}" srcOrd="1" destOrd="0" presId="urn:microsoft.com/office/officeart/2005/8/layout/hierarchy1"/>
    <dgm:cxn modelId="{45F8B167-EAA2-4D4D-8F04-3039770FD9E1}" type="presParOf" srcId="{D42A16CA-0B68-4B1B-82B9-46F95C60A4DE}" destId="{3EFDDBDA-A58D-4E5E-865D-1C4BBA63E3F2}" srcOrd="4" destOrd="0" presId="urn:microsoft.com/office/officeart/2005/8/layout/hierarchy1"/>
    <dgm:cxn modelId="{96D7F980-1174-4699-8281-30CD3B9E5F33}" type="presParOf" srcId="{D42A16CA-0B68-4B1B-82B9-46F95C60A4DE}" destId="{D29712FC-2446-4EDB-80D3-D6780BAC2ED9}" srcOrd="5" destOrd="0" presId="urn:microsoft.com/office/officeart/2005/8/layout/hierarchy1"/>
    <dgm:cxn modelId="{80B6C35F-537E-463D-AE64-2C33C73F30BD}" type="presParOf" srcId="{D29712FC-2446-4EDB-80D3-D6780BAC2ED9}" destId="{AD9D5DFE-5718-4273-A88E-9758AEBB918C}" srcOrd="0" destOrd="0" presId="urn:microsoft.com/office/officeart/2005/8/layout/hierarchy1"/>
    <dgm:cxn modelId="{E9CBA0E5-07D7-4AFB-A934-D652F1B3AD71}" type="presParOf" srcId="{AD9D5DFE-5718-4273-A88E-9758AEBB918C}" destId="{F559C726-B5B9-48B6-BDF2-7C2962025CF4}" srcOrd="0" destOrd="0" presId="urn:microsoft.com/office/officeart/2005/8/layout/hierarchy1"/>
    <dgm:cxn modelId="{54347EB9-C3C5-408B-B868-1835BF437D10}" type="presParOf" srcId="{AD9D5DFE-5718-4273-A88E-9758AEBB918C}" destId="{3A6C5C77-D03B-4058-B493-4A7CF287E2D5}" srcOrd="1" destOrd="0" presId="urn:microsoft.com/office/officeart/2005/8/layout/hierarchy1"/>
    <dgm:cxn modelId="{C9C415D0-2A90-43C0-9D3E-8F6DC7E1EFE3}" type="presParOf" srcId="{D29712FC-2446-4EDB-80D3-D6780BAC2ED9}" destId="{CA7452AD-1A60-4FB3-B74A-138C70CBE471}" srcOrd="1" destOrd="0" presId="urn:microsoft.com/office/officeart/2005/8/layout/hierarchy1"/>
    <dgm:cxn modelId="{934526A9-67B8-444C-8D48-E53522619CA1}" type="presParOf" srcId="{69888113-96DF-4C33-8DCB-A5942F7F2972}" destId="{B57E5E46-362C-4A1D-96F6-5220960D77A5}" srcOrd="2" destOrd="0" presId="urn:microsoft.com/office/officeart/2005/8/layout/hierarchy1"/>
    <dgm:cxn modelId="{1DCAD777-B6A6-45D6-8D8D-184DF80C36F6}" type="presParOf" srcId="{69888113-96DF-4C33-8DCB-A5942F7F2972}" destId="{F7F81E44-259C-4283-889A-24220E40CA6B}" srcOrd="3" destOrd="0" presId="urn:microsoft.com/office/officeart/2005/8/layout/hierarchy1"/>
    <dgm:cxn modelId="{E3FF4DCC-3939-4CDA-892D-D550C8C51E83}" type="presParOf" srcId="{F7F81E44-259C-4283-889A-24220E40CA6B}" destId="{40A1953E-E57E-4919-B3EC-54954E9B2ABB}" srcOrd="0" destOrd="0" presId="urn:microsoft.com/office/officeart/2005/8/layout/hierarchy1"/>
    <dgm:cxn modelId="{CF7B1941-B528-4DA5-824E-FD9C41B3958F}" type="presParOf" srcId="{40A1953E-E57E-4919-B3EC-54954E9B2ABB}" destId="{3662C22E-DDD1-4315-85A5-A2D79A51CC54}" srcOrd="0" destOrd="0" presId="urn:microsoft.com/office/officeart/2005/8/layout/hierarchy1"/>
    <dgm:cxn modelId="{00204E3A-C8C9-4EE2-B215-24EC576247D3}" type="presParOf" srcId="{40A1953E-E57E-4919-B3EC-54954E9B2ABB}" destId="{4984FFA2-9CFA-42A5-B685-6748B5DC99CC}" srcOrd="1" destOrd="0" presId="urn:microsoft.com/office/officeart/2005/8/layout/hierarchy1"/>
    <dgm:cxn modelId="{03ED323F-B87E-4099-BEB1-447E131C2FA2}" type="presParOf" srcId="{F7F81E44-259C-4283-889A-24220E40CA6B}" destId="{6CBBDAFD-E84E-49BB-AB6F-36604B4280A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95DDFE-CE96-4B71-9362-F61454D7E04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C944AC6E-89E0-485F-BF3B-28D4FB9B8C7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3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</a:t>
          </a:r>
          <a:endParaRPr lang="pt-PT" sz="3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591BF-DDC9-4711-855F-247179D0AD63}" type="parTrans" cxnId="{D77F69A5-DE5B-477C-9B22-550F161A4DF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C2AA919-BEED-463F-A000-D9D30D36C105}" type="sibTrans" cxnId="{D77F69A5-DE5B-477C-9B22-550F161A4DF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A7E6D05-15C8-4F2F-94A2-BF136CDDCA6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População-Alvo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27E34B88-6C86-4635-8B68-C8D3D17D5D68}" type="parTrans" cxnId="{3EFC22AA-06D3-4417-911D-4DD9C44FADA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919716C-9AA7-4D49-9EF4-246B9194765E}" type="sibTrans" cxnId="{3EFC22AA-06D3-4417-911D-4DD9C44FADA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D01C470-435B-4548-BFD1-DA52D988F13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Mulheres com cancro da mama submetidas a mastectomia e a outras terapias oncológicas. </a:t>
          </a:r>
          <a:endParaRPr lang="pt-PT" sz="1800" dirty="0">
            <a:solidFill>
              <a:schemeClr val="tx1"/>
            </a:solidFill>
          </a:endParaRPr>
        </a:p>
      </dgm:t>
    </dgm:pt>
    <dgm:pt modelId="{E4EDA68A-EFAA-45D2-9A77-183C67E93192}" type="parTrans" cxnId="{882C2B0B-D797-4B47-A1DE-632583FD0B9C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8DD134E-D4D8-41AA-BA98-147D3E1F5AC6}" type="sibTrans" cxnId="{882C2B0B-D797-4B47-A1DE-632583FD0B9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4F83429-7566-43EF-BC71-D54D6A46335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População Acessível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D48E8AE7-1EC5-4A04-9513-DDC07D034F71}" type="parTrans" cxnId="{2D7E466F-325A-4AF1-9C3C-D63A70C84D4E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B44BC22-D41B-42F3-96D6-178C688616D1}" type="sibTrans" cxnId="{2D7E466F-325A-4AF1-9C3C-D63A70C84D4E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D9EE3F3-4412-4F6E-A40A-7FD9E06E7BD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Mulheres com cancro da mama submetidas a mastectomia e a outras terapias oncológicas.</a:t>
          </a:r>
          <a:endParaRPr lang="pt-PT" sz="1800" dirty="0">
            <a:solidFill>
              <a:schemeClr val="tx1"/>
            </a:solidFill>
          </a:endParaRPr>
        </a:p>
      </dgm:t>
    </dgm:pt>
    <dgm:pt modelId="{5CEE2A7A-1183-4AD4-9354-B709090C716A}" type="parTrans" cxnId="{2A5AD3A9-931C-46BF-BFB1-5547E9187580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9617DAB-91F3-402E-96A2-3EF947103BE9}" type="sibTrans" cxnId="{2A5AD3A9-931C-46BF-BFB1-5547E918758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60962E7-A92B-4223-9A4D-DC8F06162BA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Seguidas no serviço de Fisioterapia dos </a:t>
          </a:r>
          <a:r>
            <a:rPr lang="pt-PT" sz="1800" dirty="0" err="1" smtClean="0">
              <a:solidFill>
                <a:schemeClr val="tx1"/>
              </a:solidFill>
            </a:rPr>
            <a:t>IPO’s</a:t>
          </a:r>
          <a:r>
            <a:rPr lang="pt-PT" sz="1800" dirty="0" smtClean="0">
              <a:solidFill>
                <a:schemeClr val="tx1"/>
              </a:solidFill>
            </a:rPr>
            <a:t> de Lisboa, Porto e Coimbra.</a:t>
          </a:r>
          <a:endParaRPr lang="pt-PT" sz="1800" dirty="0">
            <a:solidFill>
              <a:schemeClr val="tx1"/>
            </a:solidFill>
          </a:endParaRPr>
        </a:p>
      </dgm:t>
    </dgm:pt>
    <dgm:pt modelId="{B0B87A56-3554-485C-9B3F-19563045390B}" type="parTrans" cxnId="{554340BC-1002-41B4-81AF-323E016D0F48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AE02D24-7314-452C-BF71-0DF80FC48AF0}" type="sibTrans" cxnId="{554340BC-1002-41B4-81AF-323E016D0F48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10B2D20-3D22-400F-8ADE-920A13905E9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Que já tenham tido alta do mesmo.</a:t>
          </a:r>
          <a:endParaRPr lang="pt-PT" sz="1800" dirty="0">
            <a:solidFill>
              <a:schemeClr val="tx1"/>
            </a:solidFill>
          </a:endParaRPr>
        </a:p>
      </dgm:t>
    </dgm:pt>
    <dgm:pt modelId="{4352B938-5ED6-4D37-8BC6-050426F8ACFB}" type="parTrans" cxnId="{D8CCD21F-A102-4CF5-8874-CA145EBA0A6B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B24A930-A624-42CC-B8D0-8F1EF7AF7B91}" type="sibTrans" cxnId="{D8CCD21F-A102-4CF5-8874-CA145EBA0A6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2D709E9-DAC1-49C0-AD0C-1FE95715E876}" type="pres">
      <dgm:prSet presAssocID="{B295DDFE-CE96-4B71-9362-F61454D7E0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64DE0B8-A83E-43B3-BBDB-66944EB1E58E}" type="pres">
      <dgm:prSet presAssocID="{C944AC6E-89E0-485F-BF3B-28D4FB9B8C74}" presName="root1" presStyleCnt="0"/>
      <dgm:spPr/>
    </dgm:pt>
    <dgm:pt modelId="{E895D82E-06AC-4B0D-BE96-DC85A7B289B8}" type="pres">
      <dgm:prSet presAssocID="{C944AC6E-89E0-485F-BF3B-28D4FB9B8C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4B4DFC5-B32C-408B-95E1-BA7CA24AAC48}" type="pres">
      <dgm:prSet presAssocID="{C944AC6E-89E0-485F-BF3B-28D4FB9B8C74}" presName="level2hierChild" presStyleCnt="0"/>
      <dgm:spPr/>
    </dgm:pt>
    <dgm:pt modelId="{F741211C-5F8A-48E8-987C-B717838CD10D}" type="pres">
      <dgm:prSet presAssocID="{27E34B88-6C86-4635-8B68-C8D3D17D5D68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5C0121F1-CC33-4108-B563-6AF4C0C8C769}" type="pres">
      <dgm:prSet presAssocID="{27E34B88-6C86-4635-8B68-C8D3D17D5D68}" presName="connTx" presStyleLbl="parChTrans1D2" presStyleIdx="0" presStyleCnt="2"/>
      <dgm:spPr/>
      <dgm:t>
        <a:bodyPr/>
        <a:lstStyle/>
        <a:p>
          <a:endParaRPr lang="pt-PT"/>
        </a:p>
      </dgm:t>
    </dgm:pt>
    <dgm:pt modelId="{5F9A8E2E-0D89-4CC5-A5DA-8D61C7D986A9}" type="pres">
      <dgm:prSet presAssocID="{8A7E6D05-15C8-4F2F-94A2-BF136CDDCA6E}" presName="root2" presStyleCnt="0"/>
      <dgm:spPr/>
    </dgm:pt>
    <dgm:pt modelId="{910A2F4D-6586-4EB9-A9AA-DE32E2D5E778}" type="pres">
      <dgm:prSet presAssocID="{8A7E6D05-15C8-4F2F-94A2-BF136CDDCA6E}" presName="LevelTwoTextNode" presStyleLbl="node2" presStyleIdx="0" presStyleCnt="2" custLinFactNeighborX="558" custLinFactNeighborY="1865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32725F7-AB71-4C26-A989-066D9C5B84FF}" type="pres">
      <dgm:prSet presAssocID="{8A7E6D05-15C8-4F2F-94A2-BF136CDDCA6E}" presName="level3hierChild" presStyleCnt="0"/>
      <dgm:spPr/>
    </dgm:pt>
    <dgm:pt modelId="{4A9BA7D2-53E3-4DA0-957E-BD9BE06744E4}" type="pres">
      <dgm:prSet presAssocID="{E4EDA68A-EFAA-45D2-9A77-183C67E93192}" presName="conn2-1" presStyleLbl="parChTrans1D3" presStyleIdx="0" presStyleCnt="4"/>
      <dgm:spPr/>
      <dgm:t>
        <a:bodyPr/>
        <a:lstStyle/>
        <a:p>
          <a:endParaRPr lang="pt-PT"/>
        </a:p>
      </dgm:t>
    </dgm:pt>
    <dgm:pt modelId="{37FC8E50-43E6-4599-A6B2-71733630E441}" type="pres">
      <dgm:prSet presAssocID="{E4EDA68A-EFAA-45D2-9A77-183C67E93192}" presName="connTx" presStyleLbl="parChTrans1D3" presStyleIdx="0" presStyleCnt="4"/>
      <dgm:spPr/>
      <dgm:t>
        <a:bodyPr/>
        <a:lstStyle/>
        <a:p>
          <a:endParaRPr lang="pt-PT"/>
        </a:p>
      </dgm:t>
    </dgm:pt>
    <dgm:pt modelId="{7476D42A-AD1C-4E68-B8F1-C7AFC6B4371F}" type="pres">
      <dgm:prSet presAssocID="{5D01C470-435B-4548-BFD1-DA52D988F13C}" presName="root2" presStyleCnt="0"/>
      <dgm:spPr/>
    </dgm:pt>
    <dgm:pt modelId="{8C13EEF2-B711-4947-9691-65A69550F34B}" type="pres">
      <dgm:prSet presAssocID="{5D01C470-435B-4548-BFD1-DA52D988F13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B9A8CDE-2207-4F57-AFC7-C1CB24A155E8}" type="pres">
      <dgm:prSet presAssocID="{5D01C470-435B-4548-BFD1-DA52D988F13C}" presName="level3hierChild" presStyleCnt="0"/>
      <dgm:spPr/>
    </dgm:pt>
    <dgm:pt modelId="{36E71606-D11C-4D0C-AAE9-CB4844F67D55}" type="pres">
      <dgm:prSet presAssocID="{D48E8AE7-1EC5-4A04-9513-DDC07D034F71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C47860C3-12DA-4048-883C-71096DC9A400}" type="pres">
      <dgm:prSet presAssocID="{D48E8AE7-1EC5-4A04-9513-DDC07D034F71}" presName="connTx" presStyleLbl="parChTrans1D2" presStyleIdx="1" presStyleCnt="2"/>
      <dgm:spPr/>
      <dgm:t>
        <a:bodyPr/>
        <a:lstStyle/>
        <a:p>
          <a:endParaRPr lang="pt-PT"/>
        </a:p>
      </dgm:t>
    </dgm:pt>
    <dgm:pt modelId="{A3C20AC9-6B65-457D-ACE2-EC547E9DCE9E}" type="pres">
      <dgm:prSet presAssocID="{84F83429-7566-43EF-BC71-D54D6A463355}" presName="root2" presStyleCnt="0"/>
      <dgm:spPr/>
    </dgm:pt>
    <dgm:pt modelId="{92C126B2-93A0-4C15-97A6-72F63BE5E911}" type="pres">
      <dgm:prSet presAssocID="{84F83429-7566-43EF-BC71-D54D6A463355}" presName="LevelTwoTextNode" presStyleLbl="node2" presStyleIdx="1" presStyleCnt="2" custLinFactNeighborX="558" custLinFactNeighborY="-8947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A3DE5AA-3069-4F3F-91F5-D7AADC0B6C7F}" type="pres">
      <dgm:prSet presAssocID="{84F83429-7566-43EF-BC71-D54D6A463355}" presName="level3hierChild" presStyleCnt="0"/>
      <dgm:spPr/>
    </dgm:pt>
    <dgm:pt modelId="{CC3E7AB8-7C1C-4C73-9415-84FD656CB252}" type="pres">
      <dgm:prSet presAssocID="{5CEE2A7A-1183-4AD4-9354-B709090C716A}" presName="conn2-1" presStyleLbl="parChTrans1D3" presStyleIdx="1" presStyleCnt="4"/>
      <dgm:spPr/>
      <dgm:t>
        <a:bodyPr/>
        <a:lstStyle/>
        <a:p>
          <a:endParaRPr lang="pt-PT"/>
        </a:p>
      </dgm:t>
    </dgm:pt>
    <dgm:pt modelId="{82C70DB0-5E20-4458-80F3-1B09461A9CD2}" type="pres">
      <dgm:prSet presAssocID="{5CEE2A7A-1183-4AD4-9354-B709090C716A}" presName="connTx" presStyleLbl="parChTrans1D3" presStyleIdx="1" presStyleCnt="4"/>
      <dgm:spPr/>
      <dgm:t>
        <a:bodyPr/>
        <a:lstStyle/>
        <a:p>
          <a:endParaRPr lang="pt-PT"/>
        </a:p>
      </dgm:t>
    </dgm:pt>
    <dgm:pt modelId="{80001DA6-741B-492A-9870-6E942427EF0F}" type="pres">
      <dgm:prSet presAssocID="{0D9EE3F3-4412-4F6E-A40A-7FD9E06E7BD6}" presName="root2" presStyleCnt="0"/>
      <dgm:spPr/>
    </dgm:pt>
    <dgm:pt modelId="{702FBB2F-A65E-4492-B52A-5B1BACE3AAE2}" type="pres">
      <dgm:prSet presAssocID="{0D9EE3F3-4412-4F6E-A40A-7FD9E06E7BD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ED1C5FC-C619-4B43-9412-2F99671BE963}" type="pres">
      <dgm:prSet presAssocID="{0D9EE3F3-4412-4F6E-A40A-7FD9E06E7BD6}" presName="level3hierChild" presStyleCnt="0"/>
      <dgm:spPr/>
    </dgm:pt>
    <dgm:pt modelId="{8EA652BD-F688-469A-AA31-CCA6D4D9EA41}" type="pres">
      <dgm:prSet presAssocID="{B0B87A56-3554-485C-9B3F-19563045390B}" presName="conn2-1" presStyleLbl="parChTrans1D3" presStyleIdx="2" presStyleCnt="4"/>
      <dgm:spPr/>
      <dgm:t>
        <a:bodyPr/>
        <a:lstStyle/>
        <a:p>
          <a:endParaRPr lang="pt-PT"/>
        </a:p>
      </dgm:t>
    </dgm:pt>
    <dgm:pt modelId="{A8242FB1-A226-4146-81C0-C3F4E29171C6}" type="pres">
      <dgm:prSet presAssocID="{B0B87A56-3554-485C-9B3F-19563045390B}" presName="connTx" presStyleLbl="parChTrans1D3" presStyleIdx="2" presStyleCnt="4"/>
      <dgm:spPr/>
      <dgm:t>
        <a:bodyPr/>
        <a:lstStyle/>
        <a:p>
          <a:endParaRPr lang="pt-PT"/>
        </a:p>
      </dgm:t>
    </dgm:pt>
    <dgm:pt modelId="{1777D7D9-52AB-4B55-976B-AFFB9DAD8F9C}" type="pres">
      <dgm:prSet presAssocID="{F60962E7-A92B-4223-9A4D-DC8F06162BA9}" presName="root2" presStyleCnt="0"/>
      <dgm:spPr/>
    </dgm:pt>
    <dgm:pt modelId="{79BFDB46-9988-4F3B-8F38-A1107B0E8DE3}" type="pres">
      <dgm:prSet presAssocID="{F60962E7-A92B-4223-9A4D-DC8F06162BA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3E443A0-039A-46E1-B010-F463605DA206}" type="pres">
      <dgm:prSet presAssocID="{F60962E7-A92B-4223-9A4D-DC8F06162BA9}" presName="level3hierChild" presStyleCnt="0"/>
      <dgm:spPr/>
    </dgm:pt>
    <dgm:pt modelId="{BC9A7432-51A6-4B82-BD62-159C44E11F2E}" type="pres">
      <dgm:prSet presAssocID="{4352B938-5ED6-4D37-8BC6-050426F8ACFB}" presName="conn2-1" presStyleLbl="parChTrans1D3" presStyleIdx="3" presStyleCnt="4"/>
      <dgm:spPr/>
      <dgm:t>
        <a:bodyPr/>
        <a:lstStyle/>
        <a:p>
          <a:endParaRPr lang="pt-PT"/>
        </a:p>
      </dgm:t>
    </dgm:pt>
    <dgm:pt modelId="{C549CA9C-929D-496C-8413-3BD0A0CB966C}" type="pres">
      <dgm:prSet presAssocID="{4352B938-5ED6-4D37-8BC6-050426F8ACFB}" presName="connTx" presStyleLbl="parChTrans1D3" presStyleIdx="3" presStyleCnt="4"/>
      <dgm:spPr/>
      <dgm:t>
        <a:bodyPr/>
        <a:lstStyle/>
        <a:p>
          <a:endParaRPr lang="pt-PT"/>
        </a:p>
      </dgm:t>
    </dgm:pt>
    <dgm:pt modelId="{7F6BC06C-7F36-4925-86B1-AF85B96D20EC}" type="pres">
      <dgm:prSet presAssocID="{010B2D20-3D22-400F-8ADE-920A13905E93}" presName="root2" presStyleCnt="0"/>
      <dgm:spPr/>
    </dgm:pt>
    <dgm:pt modelId="{EE86A3C7-6693-48D9-B1D9-38526498B438}" type="pres">
      <dgm:prSet presAssocID="{010B2D20-3D22-400F-8ADE-920A13905E9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8B1899F-C660-421B-B386-5D7AC63D6A64}" type="pres">
      <dgm:prSet presAssocID="{010B2D20-3D22-400F-8ADE-920A13905E93}" presName="level3hierChild" presStyleCnt="0"/>
      <dgm:spPr/>
    </dgm:pt>
  </dgm:ptLst>
  <dgm:cxnLst>
    <dgm:cxn modelId="{62F7F818-E476-4993-8403-C6EA6754A9F5}" type="presOf" srcId="{84F83429-7566-43EF-BC71-D54D6A463355}" destId="{92C126B2-93A0-4C15-97A6-72F63BE5E911}" srcOrd="0" destOrd="0" presId="urn:microsoft.com/office/officeart/2005/8/layout/hierarchy2"/>
    <dgm:cxn modelId="{2D7E466F-325A-4AF1-9C3C-D63A70C84D4E}" srcId="{C944AC6E-89E0-485F-BF3B-28D4FB9B8C74}" destId="{84F83429-7566-43EF-BC71-D54D6A463355}" srcOrd="1" destOrd="0" parTransId="{D48E8AE7-1EC5-4A04-9513-DDC07D034F71}" sibTransId="{DB44BC22-D41B-42F3-96D6-178C688616D1}"/>
    <dgm:cxn modelId="{3F235914-2E5F-4EBC-8FC0-8B3964803B79}" type="presOf" srcId="{8A7E6D05-15C8-4F2F-94A2-BF136CDDCA6E}" destId="{910A2F4D-6586-4EB9-A9AA-DE32E2D5E778}" srcOrd="0" destOrd="0" presId="urn:microsoft.com/office/officeart/2005/8/layout/hierarchy2"/>
    <dgm:cxn modelId="{882C2B0B-D797-4B47-A1DE-632583FD0B9C}" srcId="{8A7E6D05-15C8-4F2F-94A2-BF136CDDCA6E}" destId="{5D01C470-435B-4548-BFD1-DA52D988F13C}" srcOrd="0" destOrd="0" parTransId="{E4EDA68A-EFAA-45D2-9A77-183C67E93192}" sibTransId="{18DD134E-D4D8-41AA-BA98-147D3E1F5AC6}"/>
    <dgm:cxn modelId="{D1CB55F6-11F6-4ED3-88A4-BFC6B0043BC7}" type="presOf" srcId="{5CEE2A7A-1183-4AD4-9354-B709090C716A}" destId="{CC3E7AB8-7C1C-4C73-9415-84FD656CB252}" srcOrd="0" destOrd="0" presId="urn:microsoft.com/office/officeart/2005/8/layout/hierarchy2"/>
    <dgm:cxn modelId="{3EFC22AA-06D3-4417-911D-4DD9C44FADAD}" srcId="{C944AC6E-89E0-485F-BF3B-28D4FB9B8C74}" destId="{8A7E6D05-15C8-4F2F-94A2-BF136CDDCA6E}" srcOrd="0" destOrd="0" parTransId="{27E34B88-6C86-4635-8B68-C8D3D17D5D68}" sibTransId="{8919716C-9AA7-4D49-9EF4-246B9194765E}"/>
    <dgm:cxn modelId="{2A5AD3A9-931C-46BF-BFB1-5547E9187580}" srcId="{84F83429-7566-43EF-BC71-D54D6A463355}" destId="{0D9EE3F3-4412-4F6E-A40A-7FD9E06E7BD6}" srcOrd="0" destOrd="0" parTransId="{5CEE2A7A-1183-4AD4-9354-B709090C716A}" sibTransId="{E9617DAB-91F3-402E-96A2-3EF947103BE9}"/>
    <dgm:cxn modelId="{0897D4D4-44C4-4ABB-8837-A2961B1E2A4B}" type="presOf" srcId="{27E34B88-6C86-4635-8B68-C8D3D17D5D68}" destId="{5C0121F1-CC33-4108-B563-6AF4C0C8C769}" srcOrd="1" destOrd="0" presId="urn:microsoft.com/office/officeart/2005/8/layout/hierarchy2"/>
    <dgm:cxn modelId="{E7ADCA47-8ADF-4767-8B1A-3F06FEDD33A5}" type="presOf" srcId="{D48E8AE7-1EC5-4A04-9513-DDC07D034F71}" destId="{36E71606-D11C-4D0C-AAE9-CB4844F67D55}" srcOrd="0" destOrd="0" presId="urn:microsoft.com/office/officeart/2005/8/layout/hierarchy2"/>
    <dgm:cxn modelId="{BA8A3E53-A2D5-483B-8248-F1F62F13E57D}" type="presOf" srcId="{D48E8AE7-1EC5-4A04-9513-DDC07D034F71}" destId="{C47860C3-12DA-4048-883C-71096DC9A400}" srcOrd="1" destOrd="0" presId="urn:microsoft.com/office/officeart/2005/8/layout/hierarchy2"/>
    <dgm:cxn modelId="{4D0DE1CA-0048-47AE-A858-C9A081A5036B}" type="presOf" srcId="{010B2D20-3D22-400F-8ADE-920A13905E93}" destId="{EE86A3C7-6693-48D9-B1D9-38526498B438}" srcOrd="0" destOrd="0" presId="urn:microsoft.com/office/officeart/2005/8/layout/hierarchy2"/>
    <dgm:cxn modelId="{01ED54CB-5E4B-4B51-B2B8-1629B38D2EA1}" type="presOf" srcId="{E4EDA68A-EFAA-45D2-9A77-183C67E93192}" destId="{4A9BA7D2-53E3-4DA0-957E-BD9BE06744E4}" srcOrd="0" destOrd="0" presId="urn:microsoft.com/office/officeart/2005/8/layout/hierarchy2"/>
    <dgm:cxn modelId="{CBD92552-87FA-40A7-9B56-53BE8C872038}" type="presOf" srcId="{0D9EE3F3-4412-4F6E-A40A-7FD9E06E7BD6}" destId="{702FBB2F-A65E-4492-B52A-5B1BACE3AAE2}" srcOrd="0" destOrd="0" presId="urn:microsoft.com/office/officeart/2005/8/layout/hierarchy2"/>
    <dgm:cxn modelId="{58F7DF55-2D71-49A7-9660-F455976BB21C}" type="presOf" srcId="{E4EDA68A-EFAA-45D2-9A77-183C67E93192}" destId="{37FC8E50-43E6-4599-A6B2-71733630E441}" srcOrd="1" destOrd="0" presId="urn:microsoft.com/office/officeart/2005/8/layout/hierarchy2"/>
    <dgm:cxn modelId="{8D9D251A-5064-4362-95D5-0C1E594397E8}" type="presOf" srcId="{4352B938-5ED6-4D37-8BC6-050426F8ACFB}" destId="{C549CA9C-929D-496C-8413-3BD0A0CB966C}" srcOrd="1" destOrd="0" presId="urn:microsoft.com/office/officeart/2005/8/layout/hierarchy2"/>
    <dgm:cxn modelId="{6A9B9556-6279-44C4-B71C-C2229C164B0A}" type="presOf" srcId="{27E34B88-6C86-4635-8B68-C8D3D17D5D68}" destId="{F741211C-5F8A-48E8-987C-B717838CD10D}" srcOrd="0" destOrd="0" presId="urn:microsoft.com/office/officeart/2005/8/layout/hierarchy2"/>
    <dgm:cxn modelId="{86B944DF-F913-4B70-93E4-35E6AFFD5275}" type="presOf" srcId="{B295DDFE-CE96-4B71-9362-F61454D7E047}" destId="{62D709E9-DAC1-49C0-AD0C-1FE95715E876}" srcOrd="0" destOrd="0" presId="urn:microsoft.com/office/officeart/2005/8/layout/hierarchy2"/>
    <dgm:cxn modelId="{BB3EB456-105C-4177-99D5-E7FBAE120A2D}" type="presOf" srcId="{F60962E7-A92B-4223-9A4D-DC8F06162BA9}" destId="{79BFDB46-9988-4F3B-8F38-A1107B0E8DE3}" srcOrd="0" destOrd="0" presId="urn:microsoft.com/office/officeart/2005/8/layout/hierarchy2"/>
    <dgm:cxn modelId="{554340BC-1002-41B4-81AF-323E016D0F48}" srcId="{84F83429-7566-43EF-BC71-D54D6A463355}" destId="{F60962E7-A92B-4223-9A4D-DC8F06162BA9}" srcOrd="1" destOrd="0" parTransId="{B0B87A56-3554-485C-9B3F-19563045390B}" sibTransId="{5AE02D24-7314-452C-BF71-0DF80FC48AF0}"/>
    <dgm:cxn modelId="{D8CCD21F-A102-4CF5-8874-CA145EBA0A6B}" srcId="{84F83429-7566-43EF-BC71-D54D6A463355}" destId="{010B2D20-3D22-400F-8ADE-920A13905E93}" srcOrd="2" destOrd="0" parTransId="{4352B938-5ED6-4D37-8BC6-050426F8ACFB}" sibTransId="{3B24A930-A624-42CC-B8D0-8F1EF7AF7B91}"/>
    <dgm:cxn modelId="{C87927B8-7535-410E-BB94-415491E66EF4}" type="presOf" srcId="{B0B87A56-3554-485C-9B3F-19563045390B}" destId="{A8242FB1-A226-4146-81C0-C3F4E29171C6}" srcOrd="1" destOrd="0" presId="urn:microsoft.com/office/officeart/2005/8/layout/hierarchy2"/>
    <dgm:cxn modelId="{DBFCF38F-5933-4455-9669-8454F630BB74}" type="presOf" srcId="{5D01C470-435B-4548-BFD1-DA52D988F13C}" destId="{8C13EEF2-B711-4947-9691-65A69550F34B}" srcOrd="0" destOrd="0" presId="urn:microsoft.com/office/officeart/2005/8/layout/hierarchy2"/>
    <dgm:cxn modelId="{D99D29D9-B7B5-4588-B6F4-C154B3DC54DB}" type="presOf" srcId="{5CEE2A7A-1183-4AD4-9354-B709090C716A}" destId="{82C70DB0-5E20-4458-80F3-1B09461A9CD2}" srcOrd="1" destOrd="0" presId="urn:microsoft.com/office/officeart/2005/8/layout/hierarchy2"/>
    <dgm:cxn modelId="{A0950E16-5376-40B4-B395-2E7ABF022C99}" type="presOf" srcId="{4352B938-5ED6-4D37-8BC6-050426F8ACFB}" destId="{BC9A7432-51A6-4B82-BD62-159C44E11F2E}" srcOrd="0" destOrd="0" presId="urn:microsoft.com/office/officeart/2005/8/layout/hierarchy2"/>
    <dgm:cxn modelId="{17A89228-3BF7-4020-B643-B8D11D23CADB}" type="presOf" srcId="{C944AC6E-89E0-485F-BF3B-28D4FB9B8C74}" destId="{E895D82E-06AC-4B0D-BE96-DC85A7B289B8}" srcOrd="0" destOrd="0" presId="urn:microsoft.com/office/officeart/2005/8/layout/hierarchy2"/>
    <dgm:cxn modelId="{BE703965-C79E-466F-807F-50E79AA1B3B4}" type="presOf" srcId="{B0B87A56-3554-485C-9B3F-19563045390B}" destId="{8EA652BD-F688-469A-AA31-CCA6D4D9EA41}" srcOrd="0" destOrd="0" presId="urn:microsoft.com/office/officeart/2005/8/layout/hierarchy2"/>
    <dgm:cxn modelId="{D77F69A5-DE5B-477C-9B22-550F161A4DFB}" srcId="{B295DDFE-CE96-4B71-9362-F61454D7E047}" destId="{C944AC6E-89E0-485F-BF3B-28D4FB9B8C74}" srcOrd="0" destOrd="0" parTransId="{9A1591BF-DDC9-4711-855F-247179D0AD63}" sibTransId="{9C2AA919-BEED-463F-A000-D9D30D36C105}"/>
    <dgm:cxn modelId="{1FA6C0B9-3420-49EA-BB42-69657C443D98}" type="presParOf" srcId="{62D709E9-DAC1-49C0-AD0C-1FE95715E876}" destId="{C64DE0B8-A83E-43B3-BBDB-66944EB1E58E}" srcOrd="0" destOrd="0" presId="urn:microsoft.com/office/officeart/2005/8/layout/hierarchy2"/>
    <dgm:cxn modelId="{37C32F71-1C4A-475C-B801-818F70FB2A3D}" type="presParOf" srcId="{C64DE0B8-A83E-43B3-BBDB-66944EB1E58E}" destId="{E895D82E-06AC-4B0D-BE96-DC85A7B289B8}" srcOrd="0" destOrd="0" presId="urn:microsoft.com/office/officeart/2005/8/layout/hierarchy2"/>
    <dgm:cxn modelId="{C50927B2-C577-4B2F-A7D7-158F8C37A06E}" type="presParOf" srcId="{C64DE0B8-A83E-43B3-BBDB-66944EB1E58E}" destId="{B4B4DFC5-B32C-408B-95E1-BA7CA24AAC48}" srcOrd="1" destOrd="0" presId="urn:microsoft.com/office/officeart/2005/8/layout/hierarchy2"/>
    <dgm:cxn modelId="{5E3DF56D-1E30-489C-87BE-5A43CCD70C5B}" type="presParOf" srcId="{B4B4DFC5-B32C-408B-95E1-BA7CA24AAC48}" destId="{F741211C-5F8A-48E8-987C-B717838CD10D}" srcOrd="0" destOrd="0" presId="urn:microsoft.com/office/officeart/2005/8/layout/hierarchy2"/>
    <dgm:cxn modelId="{3ED167F2-8C02-40DB-A77C-E36F3CEB15A9}" type="presParOf" srcId="{F741211C-5F8A-48E8-987C-B717838CD10D}" destId="{5C0121F1-CC33-4108-B563-6AF4C0C8C769}" srcOrd="0" destOrd="0" presId="urn:microsoft.com/office/officeart/2005/8/layout/hierarchy2"/>
    <dgm:cxn modelId="{F06E3A19-7A06-42C7-8327-B56C0797ECCF}" type="presParOf" srcId="{B4B4DFC5-B32C-408B-95E1-BA7CA24AAC48}" destId="{5F9A8E2E-0D89-4CC5-A5DA-8D61C7D986A9}" srcOrd="1" destOrd="0" presId="urn:microsoft.com/office/officeart/2005/8/layout/hierarchy2"/>
    <dgm:cxn modelId="{C519954F-1EA5-4831-A765-3EB4F51C6F18}" type="presParOf" srcId="{5F9A8E2E-0D89-4CC5-A5DA-8D61C7D986A9}" destId="{910A2F4D-6586-4EB9-A9AA-DE32E2D5E778}" srcOrd="0" destOrd="0" presId="urn:microsoft.com/office/officeart/2005/8/layout/hierarchy2"/>
    <dgm:cxn modelId="{802CBA33-E22B-45DE-9E8A-B25BFA009FDA}" type="presParOf" srcId="{5F9A8E2E-0D89-4CC5-A5DA-8D61C7D986A9}" destId="{932725F7-AB71-4C26-A989-066D9C5B84FF}" srcOrd="1" destOrd="0" presId="urn:microsoft.com/office/officeart/2005/8/layout/hierarchy2"/>
    <dgm:cxn modelId="{9E777745-C2F1-41D9-AAEB-04E5F95FB9DE}" type="presParOf" srcId="{932725F7-AB71-4C26-A989-066D9C5B84FF}" destId="{4A9BA7D2-53E3-4DA0-957E-BD9BE06744E4}" srcOrd="0" destOrd="0" presId="urn:microsoft.com/office/officeart/2005/8/layout/hierarchy2"/>
    <dgm:cxn modelId="{FA235529-A313-420D-962F-4E90EA51C2B9}" type="presParOf" srcId="{4A9BA7D2-53E3-4DA0-957E-BD9BE06744E4}" destId="{37FC8E50-43E6-4599-A6B2-71733630E441}" srcOrd="0" destOrd="0" presId="urn:microsoft.com/office/officeart/2005/8/layout/hierarchy2"/>
    <dgm:cxn modelId="{BAF2C546-C957-428F-8434-649268CE4C15}" type="presParOf" srcId="{932725F7-AB71-4C26-A989-066D9C5B84FF}" destId="{7476D42A-AD1C-4E68-B8F1-C7AFC6B4371F}" srcOrd="1" destOrd="0" presId="urn:microsoft.com/office/officeart/2005/8/layout/hierarchy2"/>
    <dgm:cxn modelId="{F576A798-5917-49E2-B9CE-808C40ACA697}" type="presParOf" srcId="{7476D42A-AD1C-4E68-B8F1-C7AFC6B4371F}" destId="{8C13EEF2-B711-4947-9691-65A69550F34B}" srcOrd="0" destOrd="0" presId="urn:microsoft.com/office/officeart/2005/8/layout/hierarchy2"/>
    <dgm:cxn modelId="{776A6DB8-A7F8-494B-B4FB-7A8550F0F14D}" type="presParOf" srcId="{7476D42A-AD1C-4E68-B8F1-C7AFC6B4371F}" destId="{AB9A8CDE-2207-4F57-AFC7-C1CB24A155E8}" srcOrd="1" destOrd="0" presId="urn:microsoft.com/office/officeart/2005/8/layout/hierarchy2"/>
    <dgm:cxn modelId="{4F484627-277A-4FBF-B1B6-B7C4A036F9AC}" type="presParOf" srcId="{B4B4DFC5-B32C-408B-95E1-BA7CA24AAC48}" destId="{36E71606-D11C-4D0C-AAE9-CB4844F67D55}" srcOrd="2" destOrd="0" presId="urn:microsoft.com/office/officeart/2005/8/layout/hierarchy2"/>
    <dgm:cxn modelId="{2E9663F4-2605-4EE8-BFCB-D14E811E2393}" type="presParOf" srcId="{36E71606-D11C-4D0C-AAE9-CB4844F67D55}" destId="{C47860C3-12DA-4048-883C-71096DC9A400}" srcOrd="0" destOrd="0" presId="urn:microsoft.com/office/officeart/2005/8/layout/hierarchy2"/>
    <dgm:cxn modelId="{F6AED3E0-29E7-45C7-8F82-9EC07281ABC9}" type="presParOf" srcId="{B4B4DFC5-B32C-408B-95E1-BA7CA24AAC48}" destId="{A3C20AC9-6B65-457D-ACE2-EC547E9DCE9E}" srcOrd="3" destOrd="0" presId="urn:microsoft.com/office/officeart/2005/8/layout/hierarchy2"/>
    <dgm:cxn modelId="{CD236D22-3A2A-49BB-ABEC-B1F251C019FE}" type="presParOf" srcId="{A3C20AC9-6B65-457D-ACE2-EC547E9DCE9E}" destId="{92C126B2-93A0-4C15-97A6-72F63BE5E911}" srcOrd="0" destOrd="0" presId="urn:microsoft.com/office/officeart/2005/8/layout/hierarchy2"/>
    <dgm:cxn modelId="{4B865E74-61C2-48A9-99C7-D441D35ADBD9}" type="presParOf" srcId="{A3C20AC9-6B65-457D-ACE2-EC547E9DCE9E}" destId="{2A3DE5AA-3069-4F3F-91F5-D7AADC0B6C7F}" srcOrd="1" destOrd="0" presId="urn:microsoft.com/office/officeart/2005/8/layout/hierarchy2"/>
    <dgm:cxn modelId="{E621F009-5C86-4A6C-87CD-3917CF379E16}" type="presParOf" srcId="{2A3DE5AA-3069-4F3F-91F5-D7AADC0B6C7F}" destId="{CC3E7AB8-7C1C-4C73-9415-84FD656CB252}" srcOrd="0" destOrd="0" presId="urn:microsoft.com/office/officeart/2005/8/layout/hierarchy2"/>
    <dgm:cxn modelId="{30FE0787-BD3A-48B0-BEDA-780D04372675}" type="presParOf" srcId="{CC3E7AB8-7C1C-4C73-9415-84FD656CB252}" destId="{82C70DB0-5E20-4458-80F3-1B09461A9CD2}" srcOrd="0" destOrd="0" presId="urn:microsoft.com/office/officeart/2005/8/layout/hierarchy2"/>
    <dgm:cxn modelId="{F3EE2640-4F7B-44BB-869F-8A150F7F5FC0}" type="presParOf" srcId="{2A3DE5AA-3069-4F3F-91F5-D7AADC0B6C7F}" destId="{80001DA6-741B-492A-9870-6E942427EF0F}" srcOrd="1" destOrd="0" presId="urn:microsoft.com/office/officeart/2005/8/layout/hierarchy2"/>
    <dgm:cxn modelId="{1CB7C3A1-0A34-4DA7-A0C3-FE699FAE5D28}" type="presParOf" srcId="{80001DA6-741B-492A-9870-6E942427EF0F}" destId="{702FBB2F-A65E-4492-B52A-5B1BACE3AAE2}" srcOrd="0" destOrd="0" presId="urn:microsoft.com/office/officeart/2005/8/layout/hierarchy2"/>
    <dgm:cxn modelId="{99A5E5F3-AA02-4432-B25B-D4508FA370D1}" type="presParOf" srcId="{80001DA6-741B-492A-9870-6E942427EF0F}" destId="{3ED1C5FC-C619-4B43-9412-2F99671BE963}" srcOrd="1" destOrd="0" presId="urn:microsoft.com/office/officeart/2005/8/layout/hierarchy2"/>
    <dgm:cxn modelId="{B077BB09-B4C4-4F23-AAC6-5643B5A64D19}" type="presParOf" srcId="{2A3DE5AA-3069-4F3F-91F5-D7AADC0B6C7F}" destId="{8EA652BD-F688-469A-AA31-CCA6D4D9EA41}" srcOrd="2" destOrd="0" presId="urn:microsoft.com/office/officeart/2005/8/layout/hierarchy2"/>
    <dgm:cxn modelId="{16E9414B-94F8-434D-A654-5B96BDD4986D}" type="presParOf" srcId="{8EA652BD-F688-469A-AA31-CCA6D4D9EA41}" destId="{A8242FB1-A226-4146-81C0-C3F4E29171C6}" srcOrd="0" destOrd="0" presId="urn:microsoft.com/office/officeart/2005/8/layout/hierarchy2"/>
    <dgm:cxn modelId="{E3A470B5-7CF9-4893-B5FD-CF2466ABED8A}" type="presParOf" srcId="{2A3DE5AA-3069-4F3F-91F5-D7AADC0B6C7F}" destId="{1777D7D9-52AB-4B55-976B-AFFB9DAD8F9C}" srcOrd="3" destOrd="0" presId="urn:microsoft.com/office/officeart/2005/8/layout/hierarchy2"/>
    <dgm:cxn modelId="{0D98CE63-27DB-48D7-A8BC-7FE687B98843}" type="presParOf" srcId="{1777D7D9-52AB-4B55-976B-AFFB9DAD8F9C}" destId="{79BFDB46-9988-4F3B-8F38-A1107B0E8DE3}" srcOrd="0" destOrd="0" presId="urn:microsoft.com/office/officeart/2005/8/layout/hierarchy2"/>
    <dgm:cxn modelId="{511B2EAC-CEC2-427D-B958-E2685C1F1324}" type="presParOf" srcId="{1777D7D9-52AB-4B55-976B-AFFB9DAD8F9C}" destId="{63E443A0-039A-46E1-B010-F463605DA206}" srcOrd="1" destOrd="0" presId="urn:microsoft.com/office/officeart/2005/8/layout/hierarchy2"/>
    <dgm:cxn modelId="{55A2FD3A-81DB-4830-8052-DB362E1E45BB}" type="presParOf" srcId="{2A3DE5AA-3069-4F3F-91F5-D7AADC0B6C7F}" destId="{BC9A7432-51A6-4B82-BD62-159C44E11F2E}" srcOrd="4" destOrd="0" presId="urn:microsoft.com/office/officeart/2005/8/layout/hierarchy2"/>
    <dgm:cxn modelId="{4C09686F-5471-405E-AF4E-44668DA49270}" type="presParOf" srcId="{BC9A7432-51A6-4B82-BD62-159C44E11F2E}" destId="{C549CA9C-929D-496C-8413-3BD0A0CB966C}" srcOrd="0" destOrd="0" presId="urn:microsoft.com/office/officeart/2005/8/layout/hierarchy2"/>
    <dgm:cxn modelId="{DDD70D02-F585-4AA2-8F43-D93EF5FA72D2}" type="presParOf" srcId="{2A3DE5AA-3069-4F3F-91F5-D7AADC0B6C7F}" destId="{7F6BC06C-7F36-4925-86B1-AF85B96D20EC}" srcOrd="5" destOrd="0" presId="urn:microsoft.com/office/officeart/2005/8/layout/hierarchy2"/>
    <dgm:cxn modelId="{3B4E4F7E-C769-471F-988D-04A1753E4152}" type="presParOf" srcId="{7F6BC06C-7F36-4925-86B1-AF85B96D20EC}" destId="{EE86A3C7-6693-48D9-B1D9-38526498B438}" srcOrd="0" destOrd="0" presId="urn:microsoft.com/office/officeart/2005/8/layout/hierarchy2"/>
    <dgm:cxn modelId="{9B20B751-9235-4246-96B7-E472096FC276}" type="presParOf" srcId="{7F6BC06C-7F36-4925-86B1-AF85B96D20EC}" destId="{08B1899F-C660-421B-B386-5D7AC63D6A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D712E2-7E49-460F-A36F-359B50A9D31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8CC11A8A-9679-427F-82ED-3A5AEF4E70FE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Amostra</a:t>
          </a:r>
          <a:br>
            <a:rPr lang="pt-PT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PT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conveniência – Aplicação de questionário de seleção da amostra</a:t>
          </a:r>
          <a:endParaRPr lang="pt-PT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B260D-F9F1-497C-A339-9B84C7BC3EDF}" type="parTrans" cxnId="{D78EDAAE-2511-416E-ABB3-E870835F20F3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203667C-EB97-4CA1-B927-33A9A677BB41}" type="sibTrans" cxnId="{D78EDAAE-2511-416E-ABB3-E870835F20F3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19F1B7F-2430-4985-B7EB-A041CFAA44D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60 participantes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0AEB9B49-042F-4CB0-ADF5-812DAA6D84FA}" type="parTrans" cxnId="{8525C997-01F9-433D-8D10-D5D928A94491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24682D5-58AA-445B-BA58-A2569238FB10}" type="sibTrans" cxnId="{8525C997-01F9-433D-8D10-D5D928A94491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BE86591-3615-46CB-AAAC-8DF4154B8BD7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Idade superior a 50 anos</a:t>
          </a:r>
          <a:endParaRPr lang="pt-PT" sz="1800" dirty="0">
            <a:solidFill>
              <a:schemeClr val="tx1"/>
            </a:solidFill>
          </a:endParaRPr>
        </a:p>
      </dgm:t>
    </dgm:pt>
    <dgm:pt modelId="{34EE1E39-0672-4A5C-9943-4027162CE74E}" type="parTrans" cxnId="{D1E6B9C0-89FE-48C0-A0DC-3AEACE3390B9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BD3E290-78D5-4538-B0B6-E5AFBF8475F0}" type="sibTrans" cxnId="{D1E6B9C0-89FE-48C0-A0DC-3AEACE3390B9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7E9C9E5-C040-4027-B199-579D2C5A25D7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Seguidas nos </a:t>
          </a:r>
          <a:r>
            <a:rPr lang="pt-PT" sz="1800" dirty="0" err="1" smtClean="0">
              <a:solidFill>
                <a:schemeClr val="tx1"/>
              </a:solidFill>
            </a:rPr>
            <a:t>IPO’s</a:t>
          </a:r>
          <a:r>
            <a:rPr lang="pt-PT" sz="1800" dirty="0" smtClean="0">
              <a:solidFill>
                <a:schemeClr val="tx1"/>
              </a:solidFill>
            </a:rPr>
            <a:t> de Lisboa, Porto ou Coimbra</a:t>
          </a:r>
          <a:endParaRPr lang="pt-PT" sz="1800" dirty="0">
            <a:solidFill>
              <a:schemeClr val="tx1"/>
            </a:solidFill>
          </a:endParaRPr>
        </a:p>
      </dgm:t>
    </dgm:pt>
    <dgm:pt modelId="{868B55B1-9F42-4BFC-9C9A-A709B63D960B}" type="parTrans" cxnId="{0D2CD168-80AB-43BB-BBC9-962C6123FC5E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B309DD3-AB39-4163-8BC8-86682C7E4AA2}" type="sibTrans" cxnId="{0D2CD168-80AB-43BB-BBC9-962C6123FC5E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E0D0878-F325-422D-80A3-2B00A11BA9CE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2400" b="1" u="sng" dirty="0" err="1" smtClean="0">
              <a:solidFill>
                <a:schemeClr val="tx1"/>
              </a:solidFill>
            </a:rPr>
            <a:t>Aleatorização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0E9792FE-D598-4E85-B02E-0F4960B7E6AC}" type="parTrans" cxnId="{0499EC3E-C807-47EF-9533-EF7D5ECDB73B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8A051FE-DB99-4EF1-A1A1-8023678CD98F}" type="sibTrans" cxnId="{0499EC3E-C807-47EF-9533-EF7D5ECDB73B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C5D121E-5D04-413E-8EC5-A15924936F79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Grupo de Controlo (n=30)</a:t>
          </a:r>
          <a:endParaRPr lang="pt-PT" sz="1800" dirty="0">
            <a:solidFill>
              <a:schemeClr val="tx1"/>
            </a:solidFill>
          </a:endParaRPr>
        </a:p>
      </dgm:t>
    </dgm:pt>
    <dgm:pt modelId="{98F1DD4B-A3AF-4017-A741-763975A3348F}" type="parTrans" cxnId="{F88E08BC-1A80-4AC8-BF6F-F002F1C65E9D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5F354E0-70DB-4F22-ABF7-676FF2F09ACE}" type="sibTrans" cxnId="{F88E08BC-1A80-4AC8-BF6F-F002F1C65E9D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425B93C-1B20-4984-B4A9-D601FF279395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Com alta do serviço de MFR</a:t>
          </a:r>
          <a:endParaRPr lang="pt-PT" sz="1800" dirty="0">
            <a:solidFill>
              <a:schemeClr val="tx1"/>
            </a:solidFill>
          </a:endParaRPr>
        </a:p>
      </dgm:t>
    </dgm:pt>
    <dgm:pt modelId="{C8C95656-C7CA-42BB-A706-D371FA3AEDB0}" type="parTrans" cxnId="{B52821CD-7DC7-4604-AF1E-5D44959FD693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E721F7A-F0D4-41E0-A492-0B83BE104595}" type="sibTrans" cxnId="{B52821CD-7DC7-4604-AF1E-5D44959FD693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464F804-3ACD-4DDE-8F8B-8E48C4E827B8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Grupo Experimental (n=30)</a:t>
          </a:r>
          <a:endParaRPr lang="pt-PT" sz="1800" dirty="0">
            <a:solidFill>
              <a:schemeClr val="tx1"/>
            </a:solidFill>
          </a:endParaRPr>
        </a:p>
      </dgm:t>
    </dgm:pt>
    <dgm:pt modelId="{BBD14FF8-F099-4936-85AA-4E30A5E5535D}" type="parTrans" cxnId="{89268E3A-D5D2-489A-82C6-9897DC6A78BD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F234DCE-AF2A-46D3-BA5C-163EE5D994F0}" type="sibTrans" cxnId="{89268E3A-D5D2-489A-82C6-9897DC6A78BD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0F9440C-FF37-4C1A-AE82-C89E15BE6133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IPO de Lisboa (n=10)</a:t>
          </a:r>
          <a:endParaRPr lang="pt-PT" sz="1800" dirty="0">
            <a:solidFill>
              <a:schemeClr val="tx1"/>
            </a:solidFill>
          </a:endParaRPr>
        </a:p>
      </dgm:t>
    </dgm:pt>
    <dgm:pt modelId="{DAD159D7-7A94-47B1-96C0-AF242F2DA03E}" type="parTrans" cxnId="{0B3F8ACB-B519-4A47-9338-058227231162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C3A0FB4-1644-42E2-84F2-63562EF295A9}" type="sibTrans" cxnId="{0B3F8ACB-B519-4A47-9338-058227231162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9E96168-F50B-424C-BA15-AAC86448C1E8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IPO do Porto (n=10)</a:t>
          </a:r>
          <a:endParaRPr lang="pt-PT" sz="1800" dirty="0">
            <a:solidFill>
              <a:schemeClr val="tx1"/>
            </a:solidFill>
          </a:endParaRPr>
        </a:p>
      </dgm:t>
    </dgm:pt>
    <dgm:pt modelId="{FA6E0F55-DB75-4FD3-8A8D-F0A718A2269E}" type="parTrans" cxnId="{9191EB9C-3E5F-43FF-9452-B79E19F1084A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2C6B967-B828-48C0-98D9-2A164B2EE5D8}" type="sibTrans" cxnId="{9191EB9C-3E5F-43FF-9452-B79E19F1084A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74E54DD-894B-4C11-BF79-06C41DC62D85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IPO de Coimbra (n=10)</a:t>
          </a:r>
          <a:endParaRPr lang="pt-PT" sz="1800" dirty="0">
            <a:solidFill>
              <a:schemeClr val="tx1"/>
            </a:solidFill>
          </a:endParaRPr>
        </a:p>
      </dgm:t>
    </dgm:pt>
    <dgm:pt modelId="{24022510-B75D-42D4-8C6C-3C9D27E13AA6}" type="parTrans" cxnId="{CFB3B11F-6214-4F03-8436-3C5170EE1DC8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E70EDBB-5ECE-47B4-B781-9CC8971E822A}" type="sibTrans" cxnId="{CFB3B11F-6214-4F03-8436-3C5170EE1DC8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09BB810-A5A3-463B-8DCB-6E5E73810776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smtClean="0">
              <a:solidFill>
                <a:schemeClr val="tx1"/>
              </a:solidFill>
            </a:rPr>
            <a:t>IPO de Lisboa (n=10)</a:t>
          </a:r>
          <a:endParaRPr lang="pt-PT" sz="1800" dirty="0">
            <a:solidFill>
              <a:schemeClr val="tx1"/>
            </a:solidFill>
          </a:endParaRPr>
        </a:p>
      </dgm:t>
    </dgm:pt>
    <dgm:pt modelId="{827286D8-5BA2-4A52-85DE-19AE4327AFB2}" type="parTrans" cxnId="{F7F0B413-9A0E-4B70-80BF-E85A76BD3E1E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6F78B04-C4E7-4FF3-A115-FACB9043056B}" type="sibTrans" cxnId="{F7F0B413-9A0E-4B70-80BF-E85A76BD3E1E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D05F77E-FEEF-4A66-BA27-807798F80BEF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IPO do Porto (n=10)</a:t>
          </a:r>
          <a:endParaRPr lang="pt-PT" sz="1800" dirty="0">
            <a:solidFill>
              <a:schemeClr val="tx1"/>
            </a:solidFill>
          </a:endParaRPr>
        </a:p>
      </dgm:t>
    </dgm:pt>
    <dgm:pt modelId="{BBCE8B29-4761-42BD-9B09-F5EF52C73EA6}" type="parTrans" cxnId="{8471555C-D6F7-40F4-B073-F765056EA2EF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4A1F2999-98A5-4ED8-8FD8-65B3E76FCDA8}" type="sibTrans" cxnId="{8471555C-D6F7-40F4-B073-F765056EA2EF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0EE33E5-1FC8-4F06-83A5-D59AA3D8DE35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IPO de Coimbra (n=10)</a:t>
          </a:r>
          <a:endParaRPr lang="pt-PT" sz="1800" dirty="0">
            <a:solidFill>
              <a:schemeClr val="tx1"/>
            </a:solidFill>
          </a:endParaRPr>
        </a:p>
      </dgm:t>
    </dgm:pt>
    <dgm:pt modelId="{A775C9E4-FA86-4966-8E9E-E524DB6F5D76}" type="parTrans" cxnId="{B4226DE9-1B72-4218-811A-D5A03896E7B7}">
      <dgm:prSet custT="1"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6828825-7D53-4486-A6AA-23C6F881A5CB}" type="sibTrans" cxnId="{B4226DE9-1B72-4218-811A-D5A03896E7B7}">
      <dgm:prSet/>
      <dgm:spPr/>
      <dgm:t>
        <a:bodyPr/>
        <a:lstStyle/>
        <a:p>
          <a:pPr algn="ctr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184C77A-0502-49AC-B044-8C3E16249782}" type="pres">
      <dgm:prSet presAssocID="{7FD712E2-7E49-460F-A36F-359B50A9D3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D62C38-3E72-4560-A96B-4C0BBAF65E01}" type="pres">
      <dgm:prSet presAssocID="{8CC11A8A-9679-427F-82ED-3A5AEF4E70FE}" presName="root1" presStyleCnt="0"/>
      <dgm:spPr/>
    </dgm:pt>
    <dgm:pt modelId="{7903BB8F-D0E4-4463-B10A-3A84ED13A53A}" type="pres">
      <dgm:prSet presAssocID="{8CC11A8A-9679-427F-82ED-3A5AEF4E70FE}" presName="LevelOneTextNode" presStyleLbl="node0" presStyleIdx="0" presStyleCnt="1" custScaleY="237489" custLinFactY="42536" custLinFactNeighborX="-8385" custLinFactNeighborY="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80DF43E-23EE-44B5-9084-20E71145EEA1}" type="pres">
      <dgm:prSet presAssocID="{8CC11A8A-9679-427F-82ED-3A5AEF4E70FE}" presName="level2hierChild" presStyleCnt="0"/>
      <dgm:spPr/>
    </dgm:pt>
    <dgm:pt modelId="{F1EBC646-7F0E-4236-8DFD-D1E63A225AA0}" type="pres">
      <dgm:prSet presAssocID="{0AEB9B49-042F-4CB0-ADF5-812DAA6D84FA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A84EE17D-02B3-4871-8D75-DCD3148D0D7C}" type="pres">
      <dgm:prSet presAssocID="{0AEB9B49-042F-4CB0-ADF5-812DAA6D84FA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7291C98-CDA2-401B-B89A-2B552AF1BEC2}" type="pres">
      <dgm:prSet presAssocID="{B19F1B7F-2430-4985-B7EB-A041CFAA44D9}" presName="root2" presStyleCnt="0"/>
      <dgm:spPr/>
    </dgm:pt>
    <dgm:pt modelId="{61917A06-01A2-4FD2-A6F5-A8449B075A58}" type="pres">
      <dgm:prSet presAssocID="{B19F1B7F-2430-4985-B7EB-A041CFAA44D9}" presName="LevelTwoTextNode" presStyleLbl="node2" presStyleIdx="0" presStyleCnt="2" custLinFactY="35349" custLinFactNeighborX="7187" custLinFactNeighborY="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343826E-91C5-4E7A-93B7-52B4C7630D18}" type="pres">
      <dgm:prSet presAssocID="{B19F1B7F-2430-4985-B7EB-A041CFAA44D9}" presName="level3hierChild" presStyleCnt="0"/>
      <dgm:spPr/>
    </dgm:pt>
    <dgm:pt modelId="{0F44D17B-A4C4-4F9C-B101-BE81ABD84DB6}" type="pres">
      <dgm:prSet presAssocID="{34EE1E39-0672-4A5C-9943-4027162CE74E}" presName="conn2-1" presStyleLbl="parChTrans1D3" presStyleIdx="0" presStyleCnt="5"/>
      <dgm:spPr/>
      <dgm:t>
        <a:bodyPr/>
        <a:lstStyle/>
        <a:p>
          <a:endParaRPr lang="pt-PT"/>
        </a:p>
      </dgm:t>
    </dgm:pt>
    <dgm:pt modelId="{E22171F8-C4EF-4774-A98B-416B8B142085}" type="pres">
      <dgm:prSet presAssocID="{34EE1E39-0672-4A5C-9943-4027162CE74E}" presName="connTx" presStyleLbl="parChTrans1D3" presStyleIdx="0" presStyleCnt="5"/>
      <dgm:spPr/>
      <dgm:t>
        <a:bodyPr/>
        <a:lstStyle/>
        <a:p>
          <a:endParaRPr lang="pt-PT"/>
        </a:p>
      </dgm:t>
    </dgm:pt>
    <dgm:pt modelId="{50340454-C3B9-42ED-A393-60780C844205}" type="pres">
      <dgm:prSet presAssocID="{8BE86591-3615-46CB-AAAC-8DF4154B8BD7}" presName="root2" presStyleCnt="0"/>
      <dgm:spPr/>
    </dgm:pt>
    <dgm:pt modelId="{D81CCE29-1A6A-4D0A-8898-3841903E8063}" type="pres">
      <dgm:prSet presAssocID="{8BE86591-3615-46CB-AAAC-8DF4154B8BD7}" presName="LevelTwoTextNode" presStyleLbl="node3" presStyleIdx="0" presStyleCnt="5" custScaleX="114230" custScaleY="5267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90A882A-DD90-4867-9375-EB9A453F74C4}" type="pres">
      <dgm:prSet presAssocID="{8BE86591-3615-46CB-AAAC-8DF4154B8BD7}" presName="level3hierChild" presStyleCnt="0"/>
      <dgm:spPr/>
    </dgm:pt>
    <dgm:pt modelId="{F386BD1D-3CB1-43F1-B358-D126E9806904}" type="pres">
      <dgm:prSet presAssocID="{868B55B1-9F42-4BFC-9C9A-A709B63D960B}" presName="conn2-1" presStyleLbl="parChTrans1D3" presStyleIdx="1" presStyleCnt="5"/>
      <dgm:spPr/>
      <dgm:t>
        <a:bodyPr/>
        <a:lstStyle/>
        <a:p>
          <a:endParaRPr lang="pt-PT"/>
        </a:p>
      </dgm:t>
    </dgm:pt>
    <dgm:pt modelId="{2E27BF9C-2472-428A-9513-6203EDF1664C}" type="pres">
      <dgm:prSet presAssocID="{868B55B1-9F42-4BFC-9C9A-A709B63D960B}" presName="connTx" presStyleLbl="parChTrans1D3" presStyleIdx="1" presStyleCnt="5"/>
      <dgm:spPr/>
      <dgm:t>
        <a:bodyPr/>
        <a:lstStyle/>
        <a:p>
          <a:endParaRPr lang="pt-PT"/>
        </a:p>
      </dgm:t>
    </dgm:pt>
    <dgm:pt modelId="{5AAE8FD0-2352-4F3E-A8B2-FB74E63E737E}" type="pres">
      <dgm:prSet presAssocID="{B7E9C9E5-C040-4027-B199-579D2C5A25D7}" presName="root2" presStyleCnt="0"/>
      <dgm:spPr/>
    </dgm:pt>
    <dgm:pt modelId="{7BCF43F0-F18F-480D-8210-AF79ACCACF38}" type="pres">
      <dgm:prSet presAssocID="{B7E9C9E5-C040-4027-B199-579D2C5A25D7}" presName="LevelTwoTextNode" presStyleLbl="node3" presStyleIdx="1" presStyleCnt="5" custScaleX="143470" custScaleY="6929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9A1D7C6-0D0D-4C5F-A07B-BE29F986252B}" type="pres">
      <dgm:prSet presAssocID="{B7E9C9E5-C040-4027-B199-579D2C5A25D7}" presName="level3hierChild" presStyleCnt="0"/>
      <dgm:spPr/>
    </dgm:pt>
    <dgm:pt modelId="{ACF3DD58-2810-4CA7-8CD6-4D13AA0F46CA}" type="pres">
      <dgm:prSet presAssocID="{C8C95656-C7CA-42BB-A706-D371FA3AEDB0}" presName="conn2-1" presStyleLbl="parChTrans1D3" presStyleIdx="2" presStyleCnt="5"/>
      <dgm:spPr/>
      <dgm:t>
        <a:bodyPr/>
        <a:lstStyle/>
        <a:p>
          <a:endParaRPr lang="pt-PT"/>
        </a:p>
      </dgm:t>
    </dgm:pt>
    <dgm:pt modelId="{313105D6-9A67-44A4-BE1C-A3EEDE7B2FF2}" type="pres">
      <dgm:prSet presAssocID="{C8C95656-C7CA-42BB-A706-D371FA3AEDB0}" presName="connTx" presStyleLbl="parChTrans1D3" presStyleIdx="2" presStyleCnt="5"/>
      <dgm:spPr/>
      <dgm:t>
        <a:bodyPr/>
        <a:lstStyle/>
        <a:p>
          <a:endParaRPr lang="pt-PT"/>
        </a:p>
      </dgm:t>
    </dgm:pt>
    <dgm:pt modelId="{58AA9A6D-C9CF-4252-AEAC-8ACF77B991F7}" type="pres">
      <dgm:prSet presAssocID="{9425B93C-1B20-4984-B4A9-D601FF279395}" presName="root2" presStyleCnt="0"/>
      <dgm:spPr/>
    </dgm:pt>
    <dgm:pt modelId="{FF06CD14-6462-4F1F-AFD6-C73F23E3A82B}" type="pres">
      <dgm:prSet presAssocID="{9425B93C-1B20-4984-B4A9-D601FF279395}" presName="LevelTwoTextNode" presStyleLbl="node3" presStyleIdx="2" presStyleCnt="5" custScaleX="135398" custScaleY="5707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DC3CCEA-7EB2-42D9-94AB-820697CCA773}" type="pres">
      <dgm:prSet presAssocID="{9425B93C-1B20-4984-B4A9-D601FF279395}" presName="level3hierChild" presStyleCnt="0"/>
      <dgm:spPr/>
    </dgm:pt>
    <dgm:pt modelId="{BDD44ACD-1C11-49AF-B403-3D4BFF1FA690}" type="pres">
      <dgm:prSet presAssocID="{0E9792FE-D598-4E85-B02E-0F4960B7E6AC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E0D2A31D-8BA6-4D9D-939B-A62BBDF061F1}" type="pres">
      <dgm:prSet presAssocID="{0E9792FE-D598-4E85-B02E-0F4960B7E6AC}" presName="connTx" presStyleLbl="parChTrans1D2" presStyleIdx="1" presStyleCnt="2"/>
      <dgm:spPr/>
      <dgm:t>
        <a:bodyPr/>
        <a:lstStyle/>
        <a:p>
          <a:endParaRPr lang="pt-PT"/>
        </a:p>
      </dgm:t>
    </dgm:pt>
    <dgm:pt modelId="{4FFDA184-191F-4A25-9B8F-B079E0860A60}" type="pres">
      <dgm:prSet presAssocID="{9E0D0878-F325-422D-80A3-2B00A11BA9CE}" presName="root2" presStyleCnt="0"/>
      <dgm:spPr/>
    </dgm:pt>
    <dgm:pt modelId="{97255DCA-B06A-4EED-97A6-5B411D31B13C}" type="pres">
      <dgm:prSet presAssocID="{9E0D0878-F325-422D-80A3-2B00A11BA9C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D9C4ECD-900E-4DAF-AB12-37430587236F}" type="pres">
      <dgm:prSet presAssocID="{9E0D0878-F325-422D-80A3-2B00A11BA9CE}" presName="level3hierChild" presStyleCnt="0"/>
      <dgm:spPr/>
    </dgm:pt>
    <dgm:pt modelId="{428DE8CC-59A2-4DEF-962A-FE7123C4C35E}" type="pres">
      <dgm:prSet presAssocID="{98F1DD4B-A3AF-4017-A741-763975A3348F}" presName="conn2-1" presStyleLbl="parChTrans1D3" presStyleIdx="3" presStyleCnt="5"/>
      <dgm:spPr/>
      <dgm:t>
        <a:bodyPr/>
        <a:lstStyle/>
        <a:p>
          <a:endParaRPr lang="pt-PT"/>
        </a:p>
      </dgm:t>
    </dgm:pt>
    <dgm:pt modelId="{14335154-344C-4A1B-893D-808985C64726}" type="pres">
      <dgm:prSet presAssocID="{98F1DD4B-A3AF-4017-A741-763975A3348F}" presName="connTx" presStyleLbl="parChTrans1D3" presStyleIdx="3" presStyleCnt="5"/>
      <dgm:spPr/>
      <dgm:t>
        <a:bodyPr/>
        <a:lstStyle/>
        <a:p>
          <a:endParaRPr lang="pt-PT"/>
        </a:p>
      </dgm:t>
    </dgm:pt>
    <dgm:pt modelId="{C265FA2B-C69D-4B31-810E-A4762CA8C508}" type="pres">
      <dgm:prSet presAssocID="{5C5D121E-5D04-413E-8EC5-A15924936F79}" presName="root2" presStyleCnt="0"/>
      <dgm:spPr/>
    </dgm:pt>
    <dgm:pt modelId="{A6F81B8A-9CC5-4B80-9455-C3650DCEDF90}" type="pres">
      <dgm:prSet presAssocID="{5C5D121E-5D04-413E-8EC5-A15924936F79}" presName="LevelTwoTextNode" presStyleLbl="node3" presStyleIdx="3" presStyleCnt="5" custScaleX="98916" custScaleY="803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433842E-80E2-4E8F-B401-442DAF80EF07}" type="pres">
      <dgm:prSet presAssocID="{5C5D121E-5D04-413E-8EC5-A15924936F79}" presName="level3hierChild" presStyleCnt="0"/>
      <dgm:spPr/>
    </dgm:pt>
    <dgm:pt modelId="{D497423E-050A-4D08-8373-4E98EA3C700F}" type="pres">
      <dgm:prSet presAssocID="{DAD159D7-7A94-47B1-96C0-AF242F2DA03E}" presName="conn2-1" presStyleLbl="parChTrans1D4" presStyleIdx="0" presStyleCnt="6"/>
      <dgm:spPr/>
      <dgm:t>
        <a:bodyPr/>
        <a:lstStyle/>
        <a:p>
          <a:endParaRPr lang="pt-PT"/>
        </a:p>
      </dgm:t>
    </dgm:pt>
    <dgm:pt modelId="{7CA30FD7-5F03-4A84-94DD-A8F819039A72}" type="pres">
      <dgm:prSet presAssocID="{DAD159D7-7A94-47B1-96C0-AF242F2DA03E}" presName="connTx" presStyleLbl="parChTrans1D4" presStyleIdx="0" presStyleCnt="6"/>
      <dgm:spPr/>
      <dgm:t>
        <a:bodyPr/>
        <a:lstStyle/>
        <a:p>
          <a:endParaRPr lang="pt-PT"/>
        </a:p>
      </dgm:t>
    </dgm:pt>
    <dgm:pt modelId="{D82B14DF-63A5-451F-A716-319D6BE44B0D}" type="pres">
      <dgm:prSet presAssocID="{70F9440C-FF37-4C1A-AE82-C89E15BE6133}" presName="root2" presStyleCnt="0"/>
      <dgm:spPr/>
    </dgm:pt>
    <dgm:pt modelId="{B5C0B2F4-3E84-4F3A-AE09-ED15ACBA77C6}" type="pres">
      <dgm:prSet presAssocID="{70F9440C-FF37-4C1A-AE82-C89E15BE6133}" presName="LevelTwoTextNode" presStyleLbl="node4" presStyleIdx="0" presStyleCnt="6" custScaleX="98916" custScaleY="52672" custLinFactNeighborX="4873" custLinFactNeighborY="-3045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0A0B37-941C-44A8-9CE0-4116058B2080}" type="pres">
      <dgm:prSet presAssocID="{70F9440C-FF37-4C1A-AE82-C89E15BE6133}" presName="level3hierChild" presStyleCnt="0"/>
      <dgm:spPr/>
    </dgm:pt>
    <dgm:pt modelId="{8ECC9A31-5F7D-41F0-8A01-17CB81D92BFB}" type="pres">
      <dgm:prSet presAssocID="{FA6E0F55-DB75-4FD3-8A8D-F0A718A2269E}" presName="conn2-1" presStyleLbl="parChTrans1D4" presStyleIdx="1" presStyleCnt="6"/>
      <dgm:spPr/>
      <dgm:t>
        <a:bodyPr/>
        <a:lstStyle/>
        <a:p>
          <a:endParaRPr lang="pt-PT"/>
        </a:p>
      </dgm:t>
    </dgm:pt>
    <dgm:pt modelId="{E96CC1A0-2791-49D8-B03F-261F2D22CF6D}" type="pres">
      <dgm:prSet presAssocID="{FA6E0F55-DB75-4FD3-8A8D-F0A718A2269E}" presName="connTx" presStyleLbl="parChTrans1D4" presStyleIdx="1" presStyleCnt="6"/>
      <dgm:spPr/>
      <dgm:t>
        <a:bodyPr/>
        <a:lstStyle/>
        <a:p>
          <a:endParaRPr lang="pt-PT"/>
        </a:p>
      </dgm:t>
    </dgm:pt>
    <dgm:pt modelId="{CE91C49D-85D3-4A3E-ACDE-09E2DA4AB6A8}" type="pres">
      <dgm:prSet presAssocID="{A9E96168-F50B-424C-BA15-AAC86448C1E8}" presName="root2" presStyleCnt="0"/>
      <dgm:spPr/>
    </dgm:pt>
    <dgm:pt modelId="{99789DDD-A14B-4C76-9BEC-A904B3749209}" type="pres">
      <dgm:prSet presAssocID="{A9E96168-F50B-424C-BA15-AAC86448C1E8}" presName="LevelTwoTextNode" presStyleLbl="node4" presStyleIdx="1" presStyleCnt="6" custScaleX="98916" custScaleY="52672" custLinFactNeighborX="4873" custLinFactNeighborY="-1827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8A75A0F-AC52-4A18-BE5B-48007E6BF373}" type="pres">
      <dgm:prSet presAssocID="{A9E96168-F50B-424C-BA15-AAC86448C1E8}" presName="level3hierChild" presStyleCnt="0"/>
      <dgm:spPr/>
    </dgm:pt>
    <dgm:pt modelId="{5C33C21A-A996-4338-9B71-EF996581FE3A}" type="pres">
      <dgm:prSet presAssocID="{24022510-B75D-42D4-8C6C-3C9D27E13AA6}" presName="conn2-1" presStyleLbl="parChTrans1D4" presStyleIdx="2" presStyleCnt="6"/>
      <dgm:spPr/>
      <dgm:t>
        <a:bodyPr/>
        <a:lstStyle/>
        <a:p>
          <a:endParaRPr lang="pt-PT"/>
        </a:p>
      </dgm:t>
    </dgm:pt>
    <dgm:pt modelId="{DB72EE48-3145-4326-92FE-CB1487234F8C}" type="pres">
      <dgm:prSet presAssocID="{24022510-B75D-42D4-8C6C-3C9D27E13AA6}" presName="connTx" presStyleLbl="parChTrans1D4" presStyleIdx="2" presStyleCnt="6"/>
      <dgm:spPr/>
      <dgm:t>
        <a:bodyPr/>
        <a:lstStyle/>
        <a:p>
          <a:endParaRPr lang="pt-PT"/>
        </a:p>
      </dgm:t>
    </dgm:pt>
    <dgm:pt modelId="{B332551E-9B9C-435D-ADAB-FC76FBFEDFE4}" type="pres">
      <dgm:prSet presAssocID="{574E54DD-894B-4C11-BF79-06C41DC62D85}" presName="root2" presStyleCnt="0"/>
      <dgm:spPr/>
    </dgm:pt>
    <dgm:pt modelId="{0A0CBF1C-3BA1-44D2-9F30-DBCADD1CC249}" type="pres">
      <dgm:prSet presAssocID="{574E54DD-894B-4C11-BF79-06C41DC62D85}" presName="LevelTwoTextNode" presStyleLbl="node4" presStyleIdx="2" presStyleCnt="6" custScaleX="106317" custScaleY="65533" custLinFactNeighborY="-1492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3CD11F2-F9DF-4148-A412-5D1E94FCE8F8}" type="pres">
      <dgm:prSet presAssocID="{574E54DD-894B-4C11-BF79-06C41DC62D85}" presName="level3hierChild" presStyleCnt="0"/>
      <dgm:spPr/>
    </dgm:pt>
    <dgm:pt modelId="{EF2C5DC8-0A27-45EB-A22D-94589BBF5596}" type="pres">
      <dgm:prSet presAssocID="{BBD14FF8-F099-4936-85AA-4E30A5E5535D}" presName="conn2-1" presStyleLbl="parChTrans1D3" presStyleIdx="4" presStyleCnt="5"/>
      <dgm:spPr/>
      <dgm:t>
        <a:bodyPr/>
        <a:lstStyle/>
        <a:p>
          <a:endParaRPr lang="pt-PT"/>
        </a:p>
      </dgm:t>
    </dgm:pt>
    <dgm:pt modelId="{BF3B2B28-FFE7-48BE-AE8F-3850E222AAB5}" type="pres">
      <dgm:prSet presAssocID="{BBD14FF8-F099-4936-85AA-4E30A5E5535D}" presName="connTx" presStyleLbl="parChTrans1D3" presStyleIdx="4" presStyleCnt="5"/>
      <dgm:spPr/>
      <dgm:t>
        <a:bodyPr/>
        <a:lstStyle/>
        <a:p>
          <a:endParaRPr lang="pt-PT"/>
        </a:p>
      </dgm:t>
    </dgm:pt>
    <dgm:pt modelId="{52175703-9BA6-492A-BC73-58401E3D1E4D}" type="pres">
      <dgm:prSet presAssocID="{5464F804-3ACD-4DDE-8F8B-8E48C4E827B8}" presName="root2" presStyleCnt="0"/>
      <dgm:spPr/>
    </dgm:pt>
    <dgm:pt modelId="{5547F76A-4378-45B2-9E4B-CD708EEC7358}" type="pres">
      <dgm:prSet presAssocID="{5464F804-3ACD-4DDE-8F8B-8E48C4E827B8}" presName="LevelTwoTextNode" presStyleLbl="node3" presStyleIdx="4" presStyleCnt="5" custScaleX="98916" custScaleY="7737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38E109B-57F2-4F18-AA0F-A4ED8BA1F684}" type="pres">
      <dgm:prSet presAssocID="{5464F804-3ACD-4DDE-8F8B-8E48C4E827B8}" presName="level3hierChild" presStyleCnt="0"/>
      <dgm:spPr/>
    </dgm:pt>
    <dgm:pt modelId="{FAFA2059-AA52-46B0-9D77-88DD6A714699}" type="pres">
      <dgm:prSet presAssocID="{827286D8-5BA2-4A52-85DE-19AE4327AFB2}" presName="conn2-1" presStyleLbl="parChTrans1D4" presStyleIdx="3" presStyleCnt="6"/>
      <dgm:spPr/>
      <dgm:t>
        <a:bodyPr/>
        <a:lstStyle/>
        <a:p>
          <a:endParaRPr lang="pt-PT"/>
        </a:p>
      </dgm:t>
    </dgm:pt>
    <dgm:pt modelId="{CB19C095-7F4E-428F-9B27-E03514C6DF53}" type="pres">
      <dgm:prSet presAssocID="{827286D8-5BA2-4A52-85DE-19AE4327AFB2}" presName="connTx" presStyleLbl="parChTrans1D4" presStyleIdx="3" presStyleCnt="6"/>
      <dgm:spPr/>
      <dgm:t>
        <a:bodyPr/>
        <a:lstStyle/>
        <a:p>
          <a:endParaRPr lang="pt-PT"/>
        </a:p>
      </dgm:t>
    </dgm:pt>
    <dgm:pt modelId="{5169DAAC-C432-4C50-84A2-C6222BEEB730}" type="pres">
      <dgm:prSet presAssocID="{A09BB810-A5A3-463B-8DCB-6E5E73810776}" presName="root2" presStyleCnt="0"/>
      <dgm:spPr/>
    </dgm:pt>
    <dgm:pt modelId="{FFFC2BEF-6B06-4F41-A335-F530C04F0043}" type="pres">
      <dgm:prSet presAssocID="{A09BB810-A5A3-463B-8DCB-6E5E73810776}" presName="LevelTwoTextNode" presStyleLbl="node4" presStyleIdx="3" presStyleCnt="6" custScaleX="98916" custScaleY="5267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3C46FB3-B455-4AD6-A1DB-ACB0CE9F8DEF}" type="pres">
      <dgm:prSet presAssocID="{A09BB810-A5A3-463B-8DCB-6E5E73810776}" presName="level3hierChild" presStyleCnt="0"/>
      <dgm:spPr/>
    </dgm:pt>
    <dgm:pt modelId="{53D0514D-E79C-4960-837E-B584C1EDCA9F}" type="pres">
      <dgm:prSet presAssocID="{BBCE8B29-4761-42BD-9B09-F5EF52C73EA6}" presName="conn2-1" presStyleLbl="parChTrans1D4" presStyleIdx="4" presStyleCnt="6"/>
      <dgm:spPr/>
      <dgm:t>
        <a:bodyPr/>
        <a:lstStyle/>
        <a:p>
          <a:endParaRPr lang="pt-PT"/>
        </a:p>
      </dgm:t>
    </dgm:pt>
    <dgm:pt modelId="{8117B7D3-7BEA-4C55-86A3-E0617C0594FA}" type="pres">
      <dgm:prSet presAssocID="{BBCE8B29-4761-42BD-9B09-F5EF52C73EA6}" presName="connTx" presStyleLbl="parChTrans1D4" presStyleIdx="4" presStyleCnt="6"/>
      <dgm:spPr/>
      <dgm:t>
        <a:bodyPr/>
        <a:lstStyle/>
        <a:p>
          <a:endParaRPr lang="pt-PT"/>
        </a:p>
      </dgm:t>
    </dgm:pt>
    <dgm:pt modelId="{02C23DA1-C160-4878-9245-620032D03BB1}" type="pres">
      <dgm:prSet presAssocID="{7D05F77E-FEEF-4A66-BA27-807798F80BEF}" presName="root2" presStyleCnt="0"/>
      <dgm:spPr/>
    </dgm:pt>
    <dgm:pt modelId="{BF67F7FB-B79D-46E4-9255-05965ADDEBBF}" type="pres">
      <dgm:prSet presAssocID="{7D05F77E-FEEF-4A66-BA27-807798F80BEF}" presName="LevelTwoTextNode" presStyleLbl="node4" presStyleIdx="4" presStyleCnt="6" custScaleX="98916" custScaleY="5267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C15E04-B95B-46D8-8EDD-9C13188B491D}" type="pres">
      <dgm:prSet presAssocID="{7D05F77E-FEEF-4A66-BA27-807798F80BEF}" presName="level3hierChild" presStyleCnt="0"/>
      <dgm:spPr/>
    </dgm:pt>
    <dgm:pt modelId="{0A08F14A-AB38-41FC-B6EC-BF231DA8C275}" type="pres">
      <dgm:prSet presAssocID="{A775C9E4-FA86-4966-8E9E-E524DB6F5D76}" presName="conn2-1" presStyleLbl="parChTrans1D4" presStyleIdx="5" presStyleCnt="6"/>
      <dgm:spPr/>
      <dgm:t>
        <a:bodyPr/>
        <a:lstStyle/>
        <a:p>
          <a:endParaRPr lang="pt-PT"/>
        </a:p>
      </dgm:t>
    </dgm:pt>
    <dgm:pt modelId="{6C3535B5-C57F-40B9-AA10-6C6DB61676AF}" type="pres">
      <dgm:prSet presAssocID="{A775C9E4-FA86-4966-8E9E-E524DB6F5D76}" presName="connTx" presStyleLbl="parChTrans1D4" presStyleIdx="5" presStyleCnt="6"/>
      <dgm:spPr/>
      <dgm:t>
        <a:bodyPr/>
        <a:lstStyle/>
        <a:p>
          <a:endParaRPr lang="pt-PT"/>
        </a:p>
      </dgm:t>
    </dgm:pt>
    <dgm:pt modelId="{D84FE4E8-9AE8-4E33-A8E7-A5E6CB3DB883}" type="pres">
      <dgm:prSet presAssocID="{90EE33E5-1FC8-4F06-83A5-D59AA3D8DE35}" presName="root2" presStyleCnt="0"/>
      <dgm:spPr/>
    </dgm:pt>
    <dgm:pt modelId="{5A938475-2984-4CDF-A2F7-4FEAB69430F4}" type="pres">
      <dgm:prSet presAssocID="{90EE33E5-1FC8-4F06-83A5-D59AA3D8DE35}" presName="LevelTwoTextNode" presStyleLbl="node4" presStyleIdx="5" presStyleCnt="6" custScaleX="105717" custScaleY="5267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1F43F8C-4E44-467A-BECC-C4D80E2038CE}" type="pres">
      <dgm:prSet presAssocID="{90EE33E5-1FC8-4F06-83A5-D59AA3D8DE35}" presName="level3hierChild" presStyleCnt="0"/>
      <dgm:spPr/>
    </dgm:pt>
  </dgm:ptLst>
  <dgm:cxnLst>
    <dgm:cxn modelId="{9191EB9C-3E5F-43FF-9452-B79E19F1084A}" srcId="{5C5D121E-5D04-413E-8EC5-A15924936F79}" destId="{A9E96168-F50B-424C-BA15-AAC86448C1E8}" srcOrd="1" destOrd="0" parTransId="{FA6E0F55-DB75-4FD3-8A8D-F0A718A2269E}" sibTransId="{F2C6B967-B828-48C0-98D9-2A164B2EE5D8}"/>
    <dgm:cxn modelId="{6FE2BC8E-2A78-4C1D-BBE5-7BA37AAEE7F0}" type="presOf" srcId="{574E54DD-894B-4C11-BF79-06C41DC62D85}" destId="{0A0CBF1C-3BA1-44D2-9F30-DBCADD1CC249}" srcOrd="0" destOrd="0" presId="urn:microsoft.com/office/officeart/2005/8/layout/hierarchy2"/>
    <dgm:cxn modelId="{73DD4A71-EB77-42F0-9457-36C6D67DD704}" type="presOf" srcId="{9425B93C-1B20-4984-B4A9-D601FF279395}" destId="{FF06CD14-6462-4F1F-AFD6-C73F23E3A82B}" srcOrd="0" destOrd="0" presId="urn:microsoft.com/office/officeart/2005/8/layout/hierarchy2"/>
    <dgm:cxn modelId="{03EB08B9-DEFD-4BB0-AC95-7D9849E7FF9D}" type="presOf" srcId="{BBD14FF8-F099-4936-85AA-4E30A5E5535D}" destId="{EF2C5DC8-0A27-45EB-A22D-94589BBF5596}" srcOrd="0" destOrd="0" presId="urn:microsoft.com/office/officeart/2005/8/layout/hierarchy2"/>
    <dgm:cxn modelId="{CF2BDFEF-7AEC-4CD0-8879-FA70881E364F}" type="presOf" srcId="{8BE86591-3615-46CB-AAAC-8DF4154B8BD7}" destId="{D81CCE29-1A6A-4D0A-8898-3841903E8063}" srcOrd="0" destOrd="0" presId="urn:microsoft.com/office/officeart/2005/8/layout/hierarchy2"/>
    <dgm:cxn modelId="{0499EC3E-C807-47EF-9533-EF7D5ECDB73B}" srcId="{8CC11A8A-9679-427F-82ED-3A5AEF4E70FE}" destId="{9E0D0878-F325-422D-80A3-2B00A11BA9CE}" srcOrd="1" destOrd="0" parTransId="{0E9792FE-D598-4E85-B02E-0F4960B7E6AC}" sibTransId="{78A051FE-DB99-4EF1-A1A1-8023678CD98F}"/>
    <dgm:cxn modelId="{6EFA922D-1D08-4B9E-BC4B-416FF5F01C29}" type="presOf" srcId="{BBCE8B29-4761-42BD-9B09-F5EF52C73EA6}" destId="{53D0514D-E79C-4960-837E-B584C1EDCA9F}" srcOrd="0" destOrd="0" presId="urn:microsoft.com/office/officeart/2005/8/layout/hierarchy2"/>
    <dgm:cxn modelId="{B4226DE9-1B72-4218-811A-D5A03896E7B7}" srcId="{5464F804-3ACD-4DDE-8F8B-8E48C4E827B8}" destId="{90EE33E5-1FC8-4F06-83A5-D59AA3D8DE35}" srcOrd="2" destOrd="0" parTransId="{A775C9E4-FA86-4966-8E9E-E524DB6F5D76}" sibTransId="{66828825-7D53-4486-A6AA-23C6F881A5CB}"/>
    <dgm:cxn modelId="{45F7CEFD-8B84-4883-9C9F-72C727C7A6E3}" type="presOf" srcId="{5464F804-3ACD-4DDE-8F8B-8E48C4E827B8}" destId="{5547F76A-4378-45B2-9E4B-CD708EEC7358}" srcOrd="0" destOrd="0" presId="urn:microsoft.com/office/officeart/2005/8/layout/hierarchy2"/>
    <dgm:cxn modelId="{89268E3A-D5D2-489A-82C6-9897DC6A78BD}" srcId="{9E0D0878-F325-422D-80A3-2B00A11BA9CE}" destId="{5464F804-3ACD-4DDE-8F8B-8E48C4E827B8}" srcOrd="1" destOrd="0" parTransId="{BBD14FF8-F099-4936-85AA-4E30A5E5535D}" sibTransId="{5F234DCE-AF2A-46D3-BA5C-163EE5D994F0}"/>
    <dgm:cxn modelId="{7F5AF9BC-77EE-42A1-8A88-F18D67C4F5B5}" type="presOf" srcId="{A9E96168-F50B-424C-BA15-AAC86448C1E8}" destId="{99789DDD-A14B-4C76-9BEC-A904B3749209}" srcOrd="0" destOrd="0" presId="urn:microsoft.com/office/officeart/2005/8/layout/hierarchy2"/>
    <dgm:cxn modelId="{C4562F7B-E116-4525-9198-BA7AEC0AD820}" type="presOf" srcId="{868B55B1-9F42-4BFC-9C9A-A709B63D960B}" destId="{2E27BF9C-2472-428A-9513-6203EDF1664C}" srcOrd="1" destOrd="0" presId="urn:microsoft.com/office/officeart/2005/8/layout/hierarchy2"/>
    <dgm:cxn modelId="{E8AD716B-68C3-4FFA-8C58-5ABC2CEE2CEA}" type="presOf" srcId="{827286D8-5BA2-4A52-85DE-19AE4327AFB2}" destId="{CB19C095-7F4E-428F-9B27-E03514C6DF53}" srcOrd="1" destOrd="0" presId="urn:microsoft.com/office/officeart/2005/8/layout/hierarchy2"/>
    <dgm:cxn modelId="{8525C997-01F9-433D-8D10-D5D928A94491}" srcId="{8CC11A8A-9679-427F-82ED-3A5AEF4E70FE}" destId="{B19F1B7F-2430-4985-B7EB-A041CFAA44D9}" srcOrd="0" destOrd="0" parTransId="{0AEB9B49-042F-4CB0-ADF5-812DAA6D84FA}" sibTransId="{624682D5-58AA-445B-BA58-A2569238FB10}"/>
    <dgm:cxn modelId="{27831ABC-B053-40BE-94A0-2479F06AF25E}" type="presOf" srcId="{FA6E0F55-DB75-4FD3-8A8D-F0A718A2269E}" destId="{8ECC9A31-5F7D-41F0-8A01-17CB81D92BFB}" srcOrd="0" destOrd="0" presId="urn:microsoft.com/office/officeart/2005/8/layout/hierarchy2"/>
    <dgm:cxn modelId="{17EE63CC-5B53-4750-91E1-8B9043AB2155}" type="presOf" srcId="{5C5D121E-5D04-413E-8EC5-A15924936F79}" destId="{A6F81B8A-9CC5-4B80-9455-C3650DCEDF90}" srcOrd="0" destOrd="0" presId="urn:microsoft.com/office/officeart/2005/8/layout/hierarchy2"/>
    <dgm:cxn modelId="{34FFA03D-0CD7-46E1-97AC-D90E838BFE03}" type="presOf" srcId="{A09BB810-A5A3-463B-8DCB-6E5E73810776}" destId="{FFFC2BEF-6B06-4F41-A335-F530C04F0043}" srcOrd="0" destOrd="0" presId="urn:microsoft.com/office/officeart/2005/8/layout/hierarchy2"/>
    <dgm:cxn modelId="{430BEA39-F4C2-4AE0-9EB9-BBBCE5DF7116}" type="presOf" srcId="{DAD159D7-7A94-47B1-96C0-AF242F2DA03E}" destId="{7CA30FD7-5F03-4A84-94DD-A8F819039A72}" srcOrd="1" destOrd="0" presId="urn:microsoft.com/office/officeart/2005/8/layout/hierarchy2"/>
    <dgm:cxn modelId="{0B3F8ACB-B519-4A47-9338-058227231162}" srcId="{5C5D121E-5D04-413E-8EC5-A15924936F79}" destId="{70F9440C-FF37-4C1A-AE82-C89E15BE6133}" srcOrd="0" destOrd="0" parTransId="{DAD159D7-7A94-47B1-96C0-AF242F2DA03E}" sibTransId="{7C3A0FB4-1644-42E2-84F2-63562EF295A9}"/>
    <dgm:cxn modelId="{A5B05A09-39EE-4BFC-B99C-0869A934530F}" type="presOf" srcId="{C8C95656-C7CA-42BB-A706-D371FA3AEDB0}" destId="{313105D6-9A67-44A4-BE1C-A3EEDE7B2FF2}" srcOrd="1" destOrd="0" presId="urn:microsoft.com/office/officeart/2005/8/layout/hierarchy2"/>
    <dgm:cxn modelId="{CA80AA5C-4ABD-415C-A184-2A73D8B062FC}" type="presOf" srcId="{7FD712E2-7E49-460F-A36F-359B50A9D316}" destId="{D184C77A-0502-49AC-B044-8C3E16249782}" srcOrd="0" destOrd="0" presId="urn:microsoft.com/office/officeart/2005/8/layout/hierarchy2"/>
    <dgm:cxn modelId="{AF5884AB-DE7A-441B-9EBE-170A8771B2A4}" type="presOf" srcId="{B7E9C9E5-C040-4027-B199-579D2C5A25D7}" destId="{7BCF43F0-F18F-480D-8210-AF79ACCACF38}" srcOrd="0" destOrd="0" presId="urn:microsoft.com/office/officeart/2005/8/layout/hierarchy2"/>
    <dgm:cxn modelId="{68E5C159-2B02-428C-9B62-657DAC77000C}" type="presOf" srcId="{A775C9E4-FA86-4966-8E9E-E524DB6F5D76}" destId="{0A08F14A-AB38-41FC-B6EC-BF231DA8C275}" srcOrd="0" destOrd="0" presId="urn:microsoft.com/office/officeart/2005/8/layout/hierarchy2"/>
    <dgm:cxn modelId="{22A860BC-73A3-4CBB-B359-8B87EEE624AF}" type="presOf" srcId="{DAD159D7-7A94-47B1-96C0-AF242F2DA03E}" destId="{D497423E-050A-4D08-8373-4E98EA3C700F}" srcOrd="0" destOrd="0" presId="urn:microsoft.com/office/officeart/2005/8/layout/hierarchy2"/>
    <dgm:cxn modelId="{3434FD58-65E4-424C-A1E6-1696999DA621}" type="presOf" srcId="{24022510-B75D-42D4-8C6C-3C9D27E13AA6}" destId="{DB72EE48-3145-4326-92FE-CB1487234F8C}" srcOrd="1" destOrd="0" presId="urn:microsoft.com/office/officeart/2005/8/layout/hierarchy2"/>
    <dgm:cxn modelId="{CFB3B11F-6214-4F03-8436-3C5170EE1DC8}" srcId="{5C5D121E-5D04-413E-8EC5-A15924936F79}" destId="{574E54DD-894B-4C11-BF79-06C41DC62D85}" srcOrd="2" destOrd="0" parTransId="{24022510-B75D-42D4-8C6C-3C9D27E13AA6}" sibTransId="{BE70EDBB-5ECE-47B4-B781-9CC8971E822A}"/>
    <dgm:cxn modelId="{0D7B9524-3473-46D7-A07B-86A54169F881}" type="presOf" srcId="{827286D8-5BA2-4A52-85DE-19AE4327AFB2}" destId="{FAFA2059-AA52-46B0-9D77-88DD6A714699}" srcOrd="0" destOrd="0" presId="urn:microsoft.com/office/officeart/2005/8/layout/hierarchy2"/>
    <dgm:cxn modelId="{B52821CD-7DC7-4604-AF1E-5D44959FD693}" srcId="{B19F1B7F-2430-4985-B7EB-A041CFAA44D9}" destId="{9425B93C-1B20-4984-B4A9-D601FF279395}" srcOrd="2" destOrd="0" parTransId="{C8C95656-C7CA-42BB-A706-D371FA3AEDB0}" sibTransId="{AE721F7A-F0D4-41E0-A492-0B83BE104595}"/>
    <dgm:cxn modelId="{8D1C2F3E-6DEF-424D-B094-A07CE09321E6}" type="presOf" srcId="{0AEB9B49-042F-4CB0-ADF5-812DAA6D84FA}" destId="{F1EBC646-7F0E-4236-8DFD-D1E63A225AA0}" srcOrd="0" destOrd="0" presId="urn:microsoft.com/office/officeart/2005/8/layout/hierarchy2"/>
    <dgm:cxn modelId="{18DE66C7-9C25-4DFE-BE66-4A3B7D1BA2CF}" type="presOf" srcId="{B19F1B7F-2430-4985-B7EB-A041CFAA44D9}" destId="{61917A06-01A2-4FD2-A6F5-A8449B075A58}" srcOrd="0" destOrd="0" presId="urn:microsoft.com/office/officeart/2005/8/layout/hierarchy2"/>
    <dgm:cxn modelId="{F88E08BC-1A80-4AC8-BF6F-F002F1C65E9D}" srcId="{9E0D0878-F325-422D-80A3-2B00A11BA9CE}" destId="{5C5D121E-5D04-413E-8EC5-A15924936F79}" srcOrd="0" destOrd="0" parTransId="{98F1DD4B-A3AF-4017-A741-763975A3348F}" sibTransId="{B5F354E0-70DB-4F22-ABF7-676FF2F09ACE}"/>
    <dgm:cxn modelId="{8F641740-C6FA-41A7-9ADF-8C1C0D1A606E}" type="presOf" srcId="{70F9440C-FF37-4C1A-AE82-C89E15BE6133}" destId="{B5C0B2F4-3E84-4F3A-AE09-ED15ACBA77C6}" srcOrd="0" destOrd="0" presId="urn:microsoft.com/office/officeart/2005/8/layout/hierarchy2"/>
    <dgm:cxn modelId="{D1E6B9C0-89FE-48C0-A0DC-3AEACE3390B9}" srcId="{B19F1B7F-2430-4985-B7EB-A041CFAA44D9}" destId="{8BE86591-3615-46CB-AAAC-8DF4154B8BD7}" srcOrd="0" destOrd="0" parTransId="{34EE1E39-0672-4A5C-9943-4027162CE74E}" sibTransId="{1BD3E290-78D5-4538-B0B6-E5AFBF8475F0}"/>
    <dgm:cxn modelId="{06354AA9-6B97-42E3-8A0F-331E8EBC6FA9}" type="presOf" srcId="{34EE1E39-0672-4A5C-9943-4027162CE74E}" destId="{E22171F8-C4EF-4774-A98B-416B8B142085}" srcOrd="1" destOrd="0" presId="urn:microsoft.com/office/officeart/2005/8/layout/hierarchy2"/>
    <dgm:cxn modelId="{D78EDAAE-2511-416E-ABB3-E870835F20F3}" srcId="{7FD712E2-7E49-460F-A36F-359B50A9D316}" destId="{8CC11A8A-9679-427F-82ED-3A5AEF4E70FE}" srcOrd="0" destOrd="0" parTransId="{39BB260D-F9F1-497C-A339-9B84C7BC3EDF}" sibTransId="{1203667C-EB97-4CA1-B927-33A9A677BB41}"/>
    <dgm:cxn modelId="{14DCE600-8441-442E-9129-7003156B3EE3}" type="presOf" srcId="{7D05F77E-FEEF-4A66-BA27-807798F80BEF}" destId="{BF67F7FB-B79D-46E4-9255-05965ADDEBBF}" srcOrd="0" destOrd="0" presId="urn:microsoft.com/office/officeart/2005/8/layout/hierarchy2"/>
    <dgm:cxn modelId="{0D2CD168-80AB-43BB-BBC9-962C6123FC5E}" srcId="{B19F1B7F-2430-4985-B7EB-A041CFAA44D9}" destId="{B7E9C9E5-C040-4027-B199-579D2C5A25D7}" srcOrd="1" destOrd="0" parTransId="{868B55B1-9F42-4BFC-9C9A-A709B63D960B}" sibTransId="{DB309DD3-AB39-4163-8BC8-86682C7E4AA2}"/>
    <dgm:cxn modelId="{FC884FE1-B299-4922-91EC-1141B0E190F1}" type="presOf" srcId="{868B55B1-9F42-4BFC-9C9A-A709B63D960B}" destId="{F386BD1D-3CB1-43F1-B358-D126E9806904}" srcOrd="0" destOrd="0" presId="urn:microsoft.com/office/officeart/2005/8/layout/hierarchy2"/>
    <dgm:cxn modelId="{8C7D17D2-D8F3-48B2-9AD7-2C79BBE38134}" type="presOf" srcId="{0E9792FE-D598-4E85-B02E-0F4960B7E6AC}" destId="{E0D2A31D-8BA6-4D9D-939B-A62BBDF061F1}" srcOrd="1" destOrd="0" presId="urn:microsoft.com/office/officeart/2005/8/layout/hierarchy2"/>
    <dgm:cxn modelId="{7164BCE9-C30C-47E2-930D-2778591B805F}" type="presOf" srcId="{0AEB9B49-042F-4CB0-ADF5-812DAA6D84FA}" destId="{A84EE17D-02B3-4871-8D75-DCD3148D0D7C}" srcOrd="1" destOrd="0" presId="urn:microsoft.com/office/officeart/2005/8/layout/hierarchy2"/>
    <dgm:cxn modelId="{563E13AB-5A45-4EC3-9D01-BE4C8A0E7FEF}" type="presOf" srcId="{A775C9E4-FA86-4966-8E9E-E524DB6F5D76}" destId="{6C3535B5-C57F-40B9-AA10-6C6DB61676AF}" srcOrd="1" destOrd="0" presId="urn:microsoft.com/office/officeart/2005/8/layout/hierarchy2"/>
    <dgm:cxn modelId="{1C978EA5-F9AA-409C-BC3C-6855E5914996}" type="presOf" srcId="{34EE1E39-0672-4A5C-9943-4027162CE74E}" destId="{0F44D17B-A4C4-4F9C-B101-BE81ABD84DB6}" srcOrd="0" destOrd="0" presId="urn:microsoft.com/office/officeart/2005/8/layout/hierarchy2"/>
    <dgm:cxn modelId="{8471555C-D6F7-40F4-B073-F765056EA2EF}" srcId="{5464F804-3ACD-4DDE-8F8B-8E48C4E827B8}" destId="{7D05F77E-FEEF-4A66-BA27-807798F80BEF}" srcOrd="1" destOrd="0" parTransId="{BBCE8B29-4761-42BD-9B09-F5EF52C73EA6}" sibTransId="{4A1F2999-98A5-4ED8-8FD8-65B3E76FCDA8}"/>
    <dgm:cxn modelId="{D27B9097-93A8-473A-8AB0-1D2F1AE2D1D0}" type="presOf" srcId="{0E9792FE-D598-4E85-B02E-0F4960B7E6AC}" destId="{BDD44ACD-1C11-49AF-B403-3D4BFF1FA690}" srcOrd="0" destOrd="0" presId="urn:microsoft.com/office/officeart/2005/8/layout/hierarchy2"/>
    <dgm:cxn modelId="{432EAA84-FD6E-4E54-8AD5-8988274ADDEF}" type="presOf" srcId="{98F1DD4B-A3AF-4017-A741-763975A3348F}" destId="{14335154-344C-4A1B-893D-808985C64726}" srcOrd="1" destOrd="0" presId="urn:microsoft.com/office/officeart/2005/8/layout/hierarchy2"/>
    <dgm:cxn modelId="{FC189EBE-5127-4C2B-A21F-5D4CEFAD9614}" type="presOf" srcId="{BBCE8B29-4761-42BD-9B09-F5EF52C73EA6}" destId="{8117B7D3-7BEA-4C55-86A3-E0617C0594FA}" srcOrd="1" destOrd="0" presId="urn:microsoft.com/office/officeart/2005/8/layout/hierarchy2"/>
    <dgm:cxn modelId="{398C5B4C-5D1A-424D-B734-1B4CBC5A77B0}" type="presOf" srcId="{90EE33E5-1FC8-4F06-83A5-D59AA3D8DE35}" destId="{5A938475-2984-4CDF-A2F7-4FEAB69430F4}" srcOrd="0" destOrd="0" presId="urn:microsoft.com/office/officeart/2005/8/layout/hierarchy2"/>
    <dgm:cxn modelId="{BF9AA714-4025-4136-B026-39BF17A10A5C}" type="presOf" srcId="{24022510-B75D-42D4-8C6C-3C9D27E13AA6}" destId="{5C33C21A-A996-4338-9B71-EF996581FE3A}" srcOrd="0" destOrd="0" presId="urn:microsoft.com/office/officeart/2005/8/layout/hierarchy2"/>
    <dgm:cxn modelId="{91F26D2A-BB9F-4BD3-8571-7B235973E459}" type="presOf" srcId="{8CC11A8A-9679-427F-82ED-3A5AEF4E70FE}" destId="{7903BB8F-D0E4-4463-B10A-3A84ED13A53A}" srcOrd="0" destOrd="0" presId="urn:microsoft.com/office/officeart/2005/8/layout/hierarchy2"/>
    <dgm:cxn modelId="{D6CA666C-C29B-41BF-925C-4B9CA965C869}" type="presOf" srcId="{BBD14FF8-F099-4936-85AA-4E30A5E5535D}" destId="{BF3B2B28-FFE7-48BE-AE8F-3850E222AAB5}" srcOrd="1" destOrd="0" presId="urn:microsoft.com/office/officeart/2005/8/layout/hierarchy2"/>
    <dgm:cxn modelId="{22EB1207-A875-4798-8712-E265B74C74B2}" type="presOf" srcId="{C8C95656-C7CA-42BB-A706-D371FA3AEDB0}" destId="{ACF3DD58-2810-4CA7-8CD6-4D13AA0F46CA}" srcOrd="0" destOrd="0" presId="urn:microsoft.com/office/officeart/2005/8/layout/hierarchy2"/>
    <dgm:cxn modelId="{4C6F7670-AA19-4A7C-B208-178D72A5C6E1}" type="presOf" srcId="{9E0D0878-F325-422D-80A3-2B00A11BA9CE}" destId="{97255DCA-B06A-4EED-97A6-5B411D31B13C}" srcOrd="0" destOrd="0" presId="urn:microsoft.com/office/officeart/2005/8/layout/hierarchy2"/>
    <dgm:cxn modelId="{F7F0B413-9A0E-4B70-80BF-E85A76BD3E1E}" srcId="{5464F804-3ACD-4DDE-8F8B-8E48C4E827B8}" destId="{A09BB810-A5A3-463B-8DCB-6E5E73810776}" srcOrd="0" destOrd="0" parTransId="{827286D8-5BA2-4A52-85DE-19AE4327AFB2}" sibTransId="{F6F78B04-C4E7-4FF3-A115-FACB9043056B}"/>
    <dgm:cxn modelId="{6FADA267-2C06-4B1D-AF0C-D83A01D44089}" type="presOf" srcId="{98F1DD4B-A3AF-4017-A741-763975A3348F}" destId="{428DE8CC-59A2-4DEF-962A-FE7123C4C35E}" srcOrd="0" destOrd="0" presId="urn:microsoft.com/office/officeart/2005/8/layout/hierarchy2"/>
    <dgm:cxn modelId="{0FC326AA-27AE-481A-8900-E2C8100FF49F}" type="presOf" srcId="{FA6E0F55-DB75-4FD3-8A8D-F0A718A2269E}" destId="{E96CC1A0-2791-49D8-B03F-261F2D22CF6D}" srcOrd="1" destOrd="0" presId="urn:microsoft.com/office/officeart/2005/8/layout/hierarchy2"/>
    <dgm:cxn modelId="{84E8B8C4-05DE-49D2-AAF3-22AA83BD22E5}" type="presParOf" srcId="{D184C77A-0502-49AC-B044-8C3E16249782}" destId="{0CD62C38-3E72-4560-A96B-4C0BBAF65E01}" srcOrd="0" destOrd="0" presId="urn:microsoft.com/office/officeart/2005/8/layout/hierarchy2"/>
    <dgm:cxn modelId="{F73FA3DD-39A5-46F1-8E93-7CB47BC96809}" type="presParOf" srcId="{0CD62C38-3E72-4560-A96B-4C0BBAF65E01}" destId="{7903BB8F-D0E4-4463-B10A-3A84ED13A53A}" srcOrd="0" destOrd="0" presId="urn:microsoft.com/office/officeart/2005/8/layout/hierarchy2"/>
    <dgm:cxn modelId="{980F0140-1C88-41C2-BB93-D3BD7AAE9363}" type="presParOf" srcId="{0CD62C38-3E72-4560-A96B-4C0BBAF65E01}" destId="{080DF43E-23EE-44B5-9084-20E71145EEA1}" srcOrd="1" destOrd="0" presId="urn:microsoft.com/office/officeart/2005/8/layout/hierarchy2"/>
    <dgm:cxn modelId="{2B949381-0BEA-46DE-B863-F52D22F6B99C}" type="presParOf" srcId="{080DF43E-23EE-44B5-9084-20E71145EEA1}" destId="{F1EBC646-7F0E-4236-8DFD-D1E63A225AA0}" srcOrd="0" destOrd="0" presId="urn:microsoft.com/office/officeart/2005/8/layout/hierarchy2"/>
    <dgm:cxn modelId="{505D6179-1532-44D9-A546-F1EAAE67DB50}" type="presParOf" srcId="{F1EBC646-7F0E-4236-8DFD-D1E63A225AA0}" destId="{A84EE17D-02B3-4871-8D75-DCD3148D0D7C}" srcOrd="0" destOrd="0" presId="urn:microsoft.com/office/officeart/2005/8/layout/hierarchy2"/>
    <dgm:cxn modelId="{9F0D4740-72C7-4356-BC96-0A16C2866C25}" type="presParOf" srcId="{080DF43E-23EE-44B5-9084-20E71145EEA1}" destId="{47291C98-CDA2-401B-B89A-2B552AF1BEC2}" srcOrd="1" destOrd="0" presId="urn:microsoft.com/office/officeart/2005/8/layout/hierarchy2"/>
    <dgm:cxn modelId="{DB4782E3-846C-4F3E-BA99-98CA4F7E6AA3}" type="presParOf" srcId="{47291C98-CDA2-401B-B89A-2B552AF1BEC2}" destId="{61917A06-01A2-4FD2-A6F5-A8449B075A58}" srcOrd="0" destOrd="0" presId="urn:microsoft.com/office/officeart/2005/8/layout/hierarchy2"/>
    <dgm:cxn modelId="{0AA6EAAD-F4AD-4282-B20D-D1ABECCC5D1E}" type="presParOf" srcId="{47291C98-CDA2-401B-B89A-2B552AF1BEC2}" destId="{D343826E-91C5-4E7A-93B7-52B4C7630D18}" srcOrd="1" destOrd="0" presId="urn:microsoft.com/office/officeart/2005/8/layout/hierarchy2"/>
    <dgm:cxn modelId="{AD17D254-4678-4F9A-9B6C-02ABE38ACCF7}" type="presParOf" srcId="{D343826E-91C5-4E7A-93B7-52B4C7630D18}" destId="{0F44D17B-A4C4-4F9C-B101-BE81ABD84DB6}" srcOrd="0" destOrd="0" presId="urn:microsoft.com/office/officeart/2005/8/layout/hierarchy2"/>
    <dgm:cxn modelId="{BF03176C-6316-4341-9C6D-7654147A5009}" type="presParOf" srcId="{0F44D17B-A4C4-4F9C-B101-BE81ABD84DB6}" destId="{E22171F8-C4EF-4774-A98B-416B8B142085}" srcOrd="0" destOrd="0" presId="urn:microsoft.com/office/officeart/2005/8/layout/hierarchy2"/>
    <dgm:cxn modelId="{F11947D1-6967-4440-8FC4-539191597C79}" type="presParOf" srcId="{D343826E-91C5-4E7A-93B7-52B4C7630D18}" destId="{50340454-C3B9-42ED-A393-60780C844205}" srcOrd="1" destOrd="0" presId="urn:microsoft.com/office/officeart/2005/8/layout/hierarchy2"/>
    <dgm:cxn modelId="{713938E8-31DC-438C-8449-1D639A0639B2}" type="presParOf" srcId="{50340454-C3B9-42ED-A393-60780C844205}" destId="{D81CCE29-1A6A-4D0A-8898-3841903E8063}" srcOrd="0" destOrd="0" presId="urn:microsoft.com/office/officeart/2005/8/layout/hierarchy2"/>
    <dgm:cxn modelId="{E420E118-5829-46A0-BF5F-0DB55ABE680C}" type="presParOf" srcId="{50340454-C3B9-42ED-A393-60780C844205}" destId="{390A882A-DD90-4867-9375-EB9A453F74C4}" srcOrd="1" destOrd="0" presId="urn:microsoft.com/office/officeart/2005/8/layout/hierarchy2"/>
    <dgm:cxn modelId="{C9188B9A-7A98-4F89-8732-1A7AB9EA95D9}" type="presParOf" srcId="{D343826E-91C5-4E7A-93B7-52B4C7630D18}" destId="{F386BD1D-3CB1-43F1-B358-D126E9806904}" srcOrd="2" destOrd="0" presId="urn:microsoft.com/office/officeart/2005/8/layout/hierarchy2"/>
    <dgm:cxn modelId="{C267A2A9-4D7B-463D-BBF5-229F92AB8E0B}" type="presParOf" srcId="{F386BD1D-3CB1-43F1-B358-D126E9806904}" destId="{2E27BF9C-2472-428A-9513-6203EDF1664C}" srcOrd="0" destOrd="0" presId="urn:microsoft.com/office/officeart/2005/8/layout/hierarchy2"/>
    <dgm:cxn modelId="{21079598-078D-4975-A84F-8B6FBEE4C853}" type="presParOf" srcId="{D343826E-91C5-4E7A-93B7-52B4C7630D18}" destId="{5AAE8FD0-2352-4F3E-A8B2-FB74E63E737E}" srcOrd="3" destOrd="0" presId="urn:microsoft.com/office/officeart/2005/8/layout/hierarchy2"/>
    <dgm:cxn modelId="{09BA439B-C390-49D7-82FE-5ED291F445F0}" type="presParOf" srcId="{5AAE8FD0-2352-4F3E-A8B2-FB74E63E737E}" destId="{7BCF43F0-F18F-480D-8210-AF79ACCACF38}" srcOrd="0" destOrd="0" presId="urn:microsoft.com/office/officeart/2005/8/layout/hierarchy2"/>
    <dgm:cxn modelId="{713F21B6-BDBA-4DAC-9F70-140B6B5F526F}" type="presParOf" srcId="{5AAE8FD0-2352-4F3E-A8B2-FB74E63E737E}" destId="{59A1D7C6-0D0D-4C5F-A07B-BE29F986252B}" srcOrd="1" destOrd="0" presId="urn:microsoft.com/office/officeart/2005/8/layout/hierarchy2"/>
    <dgm:cxn modelId="{6A61BFD6-17F6-4330-BF5F-28CAE589ED02}" type="presParOf" srcId="{D343826E-91C5-4E7A-93B7-52B4C7630D18}" destId="{ACF3DD58-2810-4CA7-8CD6-4D13AA0F46CA}" srcOrd="4" destOrd="0" presId="urn:microsoft.com/office/officeart/2005/8/layout/hierarchy2"/>
    <dgm:cxn modelId="{340C0557-6367-4081-A174-8A2617A431EF}" type="presParOf" srcId="{ACF3DD58-2810-4CA7-8CD6-4D13AA0F46CA}" destId="{313105D6-9A67-44A4-BE1C-A3EEDE7B2FF2}" srcOrd="0" destOrd="0" presId="urn:microsoft.com/office/officeart/2005/8/layout/hierarchy2"/>
    <dgm:cxn modelId="{E2BD5E04-788A-425E-9F13-DBE328B0563C}" type="presParOf" srcId="{D343826E-91C5-4E7A-93B7-52B4C7630D18}" destId="{58AA9A6D-C9CF-4252-AEAC-8ACF77B991F7}" srcOrd="5" destOrd="0" presId="urn:microsoft.com/office/officeart/2005/8/layout/hierarchy2"/>
    <dgm:cxn modelId="{1FCB7027-455B-4B73-9EDF-9CEDDB1BEC83}" type="presParOf" srcId="{58AA9A6D-C9CF-4252-AEAC-8ACF77B991F7}" destId="{FF06CD14-6462-4F1F-AFD6-C73F23E3A82B}" srcOrd="0" destOrd="0" presId="urn:microsoft.com/office/officeart/2005/8/layout/hierarchy2"/>
    <dgm:cxn modelId="{1F626966-1992-4AF3-9B92-FBB2D2B3A69A}" type="presParOf" srcId="{58AA9A6D-C9CF-4252-AEAC-8ACF77B991F7}" destId="{5DC3CCEA-7EB2-42D9-94AB-820697CCA773}" srcOrd="1" destOrd="0" presId="urn:microsoft.com/office/officeart/2005/8/layout/hierarchy2"/>
    <dgm:cxn modelId="{A5C22C09-DB64-4636-A859-9CF0DD5ABADF}" type="presParOf" srcId="{080DF43E-23EE-44B5-9084-20E71145EEA1}" destId="{BDD44ACD-1C11-49AF-B403-3D4BFF1FA690}" srcOrd="2" destOrd="0" presId="urn:microsoft.com/office/officeart/2005/8/layout/hierarchy2"/>
    <dgm:cxn modelId="{FC2141EE-A51C-40E7-8B0A-FB8529B468B2}" type="presParOf" srcId="{BDD44ACD-1C11-49AF-B403-3D4BFF1FA690}" destId="{E0D2A31D-8BA6-4D9D-939B-A62BBDF061F1}" srcOrd="0" destOrd="0" presId="urn:microsoft.com/office/officeart/2005/8/layout/hierarchy2"/>
    <dgm:cxn modelId="{0D6971D6-0DBA-41EC-868E-B89E70DBCB92}" type="presParOf" srcId="{080DF43E-23EE-44B5-9084-20E71145EEA1}" destId="{4FFDA184-191F-4A25-9B8F-B079E0860A60}" srcOrd="3" destOrd="0" presId="urn:microsoft.com/office/officeart/2005/8/layout/hierarchy2"/>
    <dgm:cxn modelId="{9401A1B1-9E67-4F77-9756-B28456602752}" type="presParOf" srcId="{4FFDA184-191F-4A25-9B8F-B079E0860A60}" destId="{97255DCA-B06A-4EED-97A6-5B411D31B13C}" srcOrd="0" destOrd="0" presId="urn:microsoft.com/office/officeart/2005/8/layout/hierarchy2"/>
    <dgm:cxn modelId="{A120B2B2-AAD1-4A9B-8FEA-6E3F43E85A7F}" type="presParOf" srcId="{4FFDA184-191F-4A25-9B8F-B079E0860A60}" destId="{9D9C4ECD-900E-4DAF-AB12-37430587236F}" srcOrd="1" destOrd="0" presId="urn:microsoft.com/office/officeart/2005/8/layout/hierarchy2"/>
    <dgm:cxn modelId="{02B7CE49-918F-4E41-AD56-A9ED17EABEC7}" type="presParOf" srcId="{9D9C4ECD-900E-4DAF-AB12-37430587236F}" destId="{428DE8CC-59A2-4DEF-962A-FE7123C4C35E}" srcOrd="0" destOrd="0" presId="urn:microsoft.com/office/officeart/2005/8/layout/hierarchy2"/>
    <dgm:cxn modelId="{13956DE6-7916-44FE-B299-B973522192D4}" type="presParOf" srcId="{428DE8CC-59A2-4DEF-962A-FE7123C4C35E}" destId="{14335154-344C-4A1B-893D-808985C64726}" srcOrd="0" destOrd="0" presId="urn:microsoft.com/office/officeart/2005/8/layout/hierarchy2"/>
    <dgm:cxn modelId="{026B58A1-5B2B-412C-9B0B-E2B04FAB8CD7}" type="presParOf" srcId="{9D9C4ECD-900E-4DAF-AB12-37430587236F}" destId="{C265FA2B-C69D-4B31-810E-A4762CA8C508}" srcOrd="1" destOrd="0" presId="urn:microsoft.com/office/officeart/2005/8/layout/hierarchy2"/>
    <dgm:cxn modelId="{C0954778-D259-4330-8584-3658C8EC4E8A}" type="presParOf" srcId="{C265FA2B-C69D-4B31-810E-A4762CA8C508}" destId="{A6F81B8A-9CC5-4B80-9455-C3650DCEDF90}" srcOrd="0" destOrd="0" presId="urn:microsoft.com/office/officeart/2005/8/layout/hierarchy2"/>
    <dgm:cxn modelId="{71ECC74F-CE0D-4FB4-BB15-43B7BD900367}" type="presParOf" srcId="{C265FA2B-C69D-4B31-810E-A4762CA8C508}" destId="{E433842E-80E2-4E8F-B401-442DAF80EF07}" srcOrd="1" destOrd="0" presId="urn:microsoft.com/office/officeart/2005/8/layout/hierarchy2"/>
    <dgm:cxn modelId="{B1ABAEF5-5EAB-4EB1-A7D9-734AFD023766}" type="presParOf" srcId="{E433842E-80E2-4E8F-B401-442DAF80EF07}" destId="{D497423E-050A-4D08-8373-4E98EA3C700F}" srcOrd="0" destOrd="0" presId="urn:microsoft.com/office/officeart/2005/8/layout/hierarchy2"/>
    <dgm:cxn modelId="{12EC36E6-0BF7-457E-A8B1-3D9E7ABFC750}" type="presParOf" srcId="{D497423E-050A-4D08-8373-4E98EA3C700F}" destId="{7CA30FD7-5F03-4A84-94DD-A8F819039A72}" srcOrd="0" destOrd="0" presId="urn:microsoft.com/office/officeart/2005/8/layout/hierarchy2"/>
    <dgm:cxn modelId="{8B61E9FA-77E7-469A-AC36-94F2912C1EB5}" type="presParOf" srcId="{E433842E-80E2-4E8F-B401-442DAF80EF07}" destId="{D82B14DF-63A5-451F-A716-319D6BE44B0D}" srcOrd="1" destOrd="0" presId="urn:microsoft.com/office/officeart/2005/8/layout/hierarchy2"/>
    <dgm:cxn modelId="{1D89DEBF-1EB1-436C-A672-7200CF4C72EB}" type="presParOf" srcId="{D82B14DF-63A5-451F-A716-319D6BE44B0D}" destId="{B5C0B2F4-3E84-4F3A-AE09-ED15ACBA77C6}" srcOrd="0" destOrd="0" presId="urn:microsoft.com/office/officeart/2005/8/layout/hierarchy2"/>
    <dgm:cxn modelId="{07632540-3062-4E45-BA07-819A3C640BB5}" type="presParOf" srcId="{D82B14DF-63A5-451F-A716-319D6BE44B0D}" destId="{5B0A0B37-941C-44A8-9CE0-4116058B2080}" srcOrd="1" destOrd="0" presId="urn:microsoft.com/office/officeart/2005/8/layout/hierarchy2"/>
    <dgm:cxn modelId="{AB4D641C-3192-4395-91F3-20F3CF2BC43A}" type="presParOf" srcId="{E433842E-80E2-4E8F-B401-442DAF80EF07}" destId="{8ECC9A31-5F7D-41F0-8A01-17CB81D92BFB}" srcOrd="2" destOrd="0" presId="urn:microsoft.com/office/officeart/2005/8/layout/hierarchy2"/>
    <dgm:cxn modelId="{EB0BB245-C0F7-4D4D-B75A-D27E46D10741}" type="presParOf" srcId="{8ECC9A31-5F7D-41F0-8A01-17CB81D92BFB}" destId="{E96CC1A0-2791-49D8-B03F-261F2D22CF6D}" srcOrd="0" destOrd="0" presId="urn:microsoft.com/office/officeart/2005/8/layout/hierarchy2"/>
    <dgm:cxn modelId="{7F54E84F-E0AD-41AB-9635-A90A7A2C2435}" type="presParOf" srcId="{E433842E-80E2-4E8F-B401-442DAF80EF07}" destId="{CE91C49D-85D3-4A3E-ACDE-09E2DA4AB6A8}" srcOrd="3" destOrd="0" presId="urn:microsoft.com/office/officeart/2005/8/layout/hierarchy2"/>
    <dgm:cxn modelId="{8BE341E9-7CCA-41AC-861E-9306D74960C5}" type="presParOf" srcId="{CE91C49D-85D3-4A3E-ACDE-09E2DA4AB6A8}" destId="{99789DDD-A14B-4C76-9BEC-A904B3749209}" srcOrd="0" destOrd="0" presId="urn:microsoft.com/office/officeart/2005/8/layout/hierarchy2"/>
    <dgm:cxn modelId="{281D0572-07FF-435A-8AEB-B5F5033701CB}" type="presParOf" srcId="{CE91C49D-85D3-4A3E-ACDE-09E2DA4AB6A8}" destId="{28A75A0F-AC52-4A18-BE5B-48007E6BF373}" srcOrd="1" destOrd="0" presId="urn:microsoft.com/office/officeart/2005/8/layout/hierarchy2"/>
    <dgm:cxn modelId="{C4C5D7F3-2453-4E9C-B522-E0D2DC2ECC82}" type="presParOf" srcId="{E433842E-80E2-4E8F-B401-442DAF80EF07}" destId="{5C33C21A-A996-4338-9B71-EF996581FE3A}" srcOrd="4" destOrd="0" presId="urn:microsoft.com/office/officeart/2005/8/layout/hierarchy2"/>
    <dgm:cxn modelId="{5C452340-4E6D-4EE3-981C-A014B232192A}" type="presParOf" srcId="{5C33C21A-A996-4338-9B71-EF996581FE3A}" destId="{DB72EE48-3145-4326-92FE-CB1487234F8C}" srcOrd="0" destOrd="0" presId="urn:microsoft.com/office/officeart/2005/8/layout/hierarchy2"/>
    <dgm:cxn modelId="{DE0234D1-D87D-4D61-86BA-884E6CE9867D}" type="presParOf" srcId="{E433842E-80E2-4E8F-B401-442DAF80EF07}" destId="{B332551E-9B9C-435D-ADAB-FC76FBFEDFE4}" srcOrd="5" destOrd="0" presId="urn:microsoft.com/office/officeart/2005/8/layout/hierarchy2"/>
    <dgm:cxn modelId="{76FC9077-1D24-49C3-B2E7-55D0C8A7A14C}" type="presParOf" srcId="{B332551E-9B9C-435D-ADAB-FC76FBFEDFE4}" destId="{0A0CBF1C-3BA1-44D2-9F30-DBCADD1CC249}" srcOrd="0" destOrd="0" presId="urn:microsoft.com/office/officeart/2005/8/layout/hierarchy2"/>
    <dgm:cxn modelId="{05009D74-6116-4254-A6E5-2F142BDBA040}" type="presParOf" srcId="{B332551E-9B9C-435D-ADAB-FC76FBFEDFE4}" destId="{B3CD11F2-F9DF-4148-A412-5D1E94FCE8F8}" srcOrd="1" destOrd="0" presId="urn:microsoft.com/office/officeart/2005/8/layout/hierarchy2"/>
    <dgm:cxn modelId="{DC1C964E-7377-4490-9F7C-A08691B56247}" type="presParOf" srcId="{9D9C4ECD-900E-4DAF-AB12-37430587236F}" destId="{EF2C5DC8-0A27-45EB-A22D-94589BBF5596}" srcOrd="2" destOrd="0" presId="urn:microsoft.com/office/officeart/2005/8/layout/hierarchy2"/>
    <dgm:cxn modelId="{042ED1D9-C611-4D96-B59E-DE1736AAE77A}" type="presParOf" srcId="{EF2C5DC8-0A27-45EB-A22D-94589BBF5596}" destId="{BF3B2B28-FFE7-48BE-AE8F-3850E222AAB5}" srcOrd="0" destOrd="0" presId="urn:microsoft.com/office/officeart/2005/8/layout/hierarchy2"/>
    <dgm:cxn modelId="{61162991-28C3-496D-9CFA-9C1FC5D3272E}" type="presParOf" srcId="{9D9C4ECD-900E-4DAF-AB12-37430587236F}" destId="{52175703-9BA6-492A-BC73-58401E3D1E4D}" srcOrd="3" destOrd="0" presId="urn:microsoft.com/office/officeart/2005/8/layout/hierarchy2"/>
    <dgm:cxn modelId="{4272C0B9-1AEA-4F46-BD8C-E027DAB9BEBD}" type="presParOf" srcId="{52175703-9BA6-492A-BC73-58401E3D1E4D}" destId="{5547F76A-4378-45B2-9E4B-CD708EEC7358}" srcOrd="0" destOrd="0" presId="urn:microsoft.com/office/officeart/2005/8/layout/hierarchy2"/>
    <dgm:cxn modelId="{9D610D45-0666-4CD3-B563-B705EF3A85FF}" type="presParOf" srcId="{52175703-9BA6-492A-BC73-58401E3D1E4D}" destId="{838E109B-57F2-4F18-AA0F-A4ED8BA1F684}" srcOrd="1" destOrd="0" presId="urn:microsoft.com/office/officeart/2005/8/layout/hierarchy2"/>
    <dgm:cxn modelId="{B48BB3A6-C464-42A6-A1E6-F76DC3490F29}" type="presParOf" srcId="{838E109B-57F2-4F18-AA0F-A4ED8BA1F684}" destId="{FAFA2059-AA52-46B0-9D77-88DD6A714699}" srcOrd="0" destOrd="0" presId="urn:microsoft.com/office/officeart/2005/8/layout/hierarchy2"/>
    <dgm:cxn modelId="{F1FE7E7D-AC3C-43C0-8AD0-8BD08C5D55DE}" type="presParOf" srcId="{FAFA2059-AA52-46B0-9D77-88DD6A714699}" destId="{CB19C095-7F4E-428F-9B27-E03514C6DF53}" srcOrd="0" destOrd="0" presId="urn:microsoft.com/office/officeart/2005/8/layout/hierarchy2"/>
    <dgm:cxn modelId="{E6CF2012-C5AE-440C-BEC3-2A10ED101DBF}" type="presParOf" srcId="{838E109B-57F2-4F18-AA0F-A4ED8BA1F684}" destId="{5169DAAC-C432-4C50-84A2-C6222BEEB730}" srcOrd="1" destOrd="0" presId="urn:microsoft.com/office/officeart/2005/8/layout/hierarchy2"/>
    <dgm:cxn modelId="{3B4A2AEA-DC00-45A7-B20F-A4DA8948A983}" type="presParOf" srcId="{5169DAAC-C432-4C50-84A2-C6222BEEB730}" destId="{FFFC2BEF-6B06-4F41-A335-F530C04F0043}" srcOrd="0" destOrd="0" presId="urn:microsoft.com/office/officeart/2005/8/layout/hierarchy2"/>
    <dgm:cxn modelId="{327F1906-F9E9-4111-AD55-9AFBC61DFAA7}" type="presParOf" srcId="{5169DAAC-C432-4C50-84A2-C6222BEEB730}" destId="{13C46FB3-B455-4AD6-A1DB-ACB0CE9F8DEF}" srcOrd="1" destOrd="0" presId="urn:microsoft.com/office/officeart/2005/8/layout/hierarchy2"/>
    <dgm:cxn modelId="{3101E3C3-1195-41D2-B2FF-6837EA60CF03}" type="presParOf" srcId="{838E109B-57F2-4F18-AA0F-A4ED8BA1F684}" destId="{53D0514D-E79C-4960-837E-B584C1EDCA9F}" srcOrd="2" destOrd="0" presId="urn:microsoft.com/office/officeart/2005/8/layout/hierarchy2"/>
    <dgm:cxn modelId="{907F0308-E00C-4668-83A6-519412E5A581}" type="presParOf" srcId="{53D0514D-E79C-4960-837E-B584C1EDCA9F}" destId="{8117B7D3-7BEA-4C55-86A3-E0617C0594FA}" srcOrd="0" destOrd="0" presId="urn:microsoft.com/office/officeart/2005/8/layout/hierarchy2"/>
    <dgm:cxn modelId="{891F6D3D-5AF2-484A-8AEB-54E7ED96A01E}" type="presParOf" srcId="{838E109B-57F2-4F18-AA0F-A4ED8BA1F684}" destId="{02C23DA1-C160-4878-9245-620032D03BB1}" srcOrd="3" destOrd="0" presId="urn:microsoft.com/office/officeart/2005/8/layout/hierarchy2"/>
    <dgm:cxn modelId="{2FBD7A35-5FA0-4ECE-A627-A6711C0ED6FB}" type="presParOf" srcId="{02C23DA1-C160-4878-9245-620032D03BB1}" destId="{BF67F7FB-B79D-46E4-9255-05965ADDEBBF}" srcOrd="0" destOrd="0" presId="urn:microsoft.com/office/officeart/2005/8/layout/hierarchy2"/>
    <dgm:cxn modelId="{3D605B20-3E12-4C1F-B446-ED51C0DD2B44}" type="presParOf" srcId="{02C23DA1-C160-4878-9245-620032D03BB1}" destId="{24C15E04-B95B-46D8-8EDD-9C13188B491D}" srcOrd="1" destOrd="0" presId="urn:microsoft.com/office/officeart/2005/8/layout/hierarchy2"/>
    <dgm:cxn modelId="{B4EFFAC6-10CC-486C-A7E5-699C680BEE6C}" type="presParOf" srcId="{838E109B-57F2-4F18-AA0F-A4ED8BA1F684}" destId="{0A08F14A-AB38-41FC-B6EC-BF231DA8C275}" srcOrd="4" destOrd="0" presId="urn:microsoft.com/office/officeart/2005/8/layout/hierarchy2"/>
    <dgm:cxn modelId="{98F41C38-7E33-43C4-B10D-0710E0BEBDDA}" type="presParOf" srcId="{0A08F14A-AB38-41FC-B6EC-BF231DA8C275}" destId="{6C3535B5-C57F-40B9-AA10-6C6DB61676AF}" srcOrd="0" destOrd="0" presId="urn:microsoft.com/office/officeart/2005/8/layout/hierarchy2"/>
    <dgm:cxn modelId="{5F317C40-882E-458E-B509-0487898171C0}" type="presParOf" srcId="{838E109B-57F2-4F18-AA0F-A4ED8BA1F684}" destId="{D84FE4E8-9AE8-4E33-A8E7-A5E6CB3DB883}" srcOrd="5" destOrd="0" presId="urn:microsoft.com/office/officeart/2005/8/layout/hierarchy2"/>
    <dgm:cxn modelId="{8457C6F6-37CA-40DE-A41B-854213495BF7}" type="presParOf" srcId="{D84FE4E8-9AE8-4E33-A8E7-A5E6CB3DB883}" destId="{5A938475-2984-4CDF-A2F7-4FEAB69430F4}" srcOrd="0" destOrd="0" presId="urn:microsoft.com/office/officeart/2005/8/layout/hierarchy2"/>
    <dgm:cxn modelId="{8D4E0A05-C20F-4983-91B6-FB7B23EC1556}" type="presParOf" srcId="{D84FE4E8-9AE8-4E33-A8E7-A5E6CB3DB883}" destId="{A1F43F8C-4E44-467A-BECC-C4D80E2038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A5BB49-E9A3-4369-A1D8-79456B33889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EDCF4FD-C5E8-4968-B1F2-A36D5165EC5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Mulheres com cancro da mama submetidas a mastectomia, com idade superior a 50 anos (Katz </a:t>
          </a:r>
          <a:r>
            <a:rPr lang="pt-PT" sz="1800" dirty="0" err="1" smtClean="0">
              <a:solidFill>
                <a:schemeClr val="tx1"/>
              </a:solidFill>
            </a:rPr>
            <a:t>et</a:t>
          </a:r>
          <a:r>
            <a:rPr lang="pt-PT" sz="1800" dirty="0" smtClean="0">
              <a:solidFill>
                <a:schemeClr val="tx1"/>
              </a:solidFill>
            </a:rPr>
            <a:t> al., 2009; </a:t>
          </a:r>
          <a:r>
            <a:rPr lang="pt-PT" sz="1800" dirty="0" err="1" smtClean="0">
              <a:solidFill>
                <a:schemeClr val="tx1"/>
              </a:solidFill>
            </a:rPr>
            <a:t>Waltke</a:t>
          </a:r>
          <a:r>
            <a:rPr lang="pt-PT" sz="1800" dirty="0" smtClean="0">
              <a:solidFill>
                <a:schemeClr val="tx1"/>
              </a:solidFill>
            </a:rPr>
            <a:t>, 2014)</a:t>
          </a:r>
          <a:endParaRPr lang="pt-PT" sz="1800" dirty="0">
            <a:solidFill>
              <a:schemeClr val="tx1"/>
            </a:solidFill>
          </a:endParaRPr>
        </a:p>
      </dgm:t>
    </dgm:pt>
    <dgm:pt modelId="{271449BD-DC5B-4969-8836-FBB1CBE4CD59}" type="parTrans" cxnId="{F2A71D98-3543-434D-9232-0EBD1D279CE5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98C9790-0FE2-4AE6-B30D-A80D8A55DA75}" type="sibTrans" cxnId="{F2A71D98-3543-434D-9232-0EBD1D279CE5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C10734D-2FE7-467D-94EB-631DA8D430D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2600" b="1" dirty="0" smtClean="0">
              <a:solidFill>
                <a:schemeClr val="tx1"/>
              </a:solidFill>
            </a:rPr>
            <a:t>Critérios de Exclusão </a:t>
          </a:r>
          <a:r>
            <a:rPr lang="pt-PT" sz="1800" b="0" dirty="0" smtClean="0">
              <a:solidFill>
                <a:schemeClr val="tx1"/>
              </a:solidFill>
            </a:rPr>
            <a:t>(</a:t>
          </a:r>
          <a:r>
            <a:rPr lang="pt-PT" sz="1800" b="0" dirty="0" err="1" smtClean="0">
              <a:solidFill>
                <a:schemeClr val="tx1"/>
              </a:solidFill>
            </a:rPr>
            <a:t>Cheville</a:t>
          </a:r>
          <a:r>
            <a:rPr lang="pt-PT" sz="1800" b="0" dirty="0" smtClean="0">
              <a:solidFill>
                <a:schemeClr val="tx1"/>
              </a:solidFill>
            </a:rPr>
            <a:t> </a:t>
          </a:r>
          <a:r>
            <a:rPr lang="pt-PT" sz="1800" b="0" dirty="0" err="1" smtClean="0">
              <a:solidFill>
                <a:schemeClr val="tx1"/>
              </a:solidFill>
            </a:rPr>
            <a:t>et</a:t>
          </a:r>
          <a:r>
            <a:rPr lang="pt-PT" sz="1800" b="0" dirty="0" smtClean="0">
              <a:solidFill>
                <a:schemeClr val="tx1"/>
              </a:solidFill>
            </a:rPr>
            <a:t> al., 2008; </a:t>
          </a:r>
          <a:r>
            <a:rPr lang="pt-PT" sz="1800" b="0" dirty="0" err="1" smtClean="0">
              <a:solidFill>
                <a:schemeClr val="tx1"/>
              </a:solidFill>
            </a:rPr>
            <a:t>Senkus</a:t>
          </a:r>
          <a:r>
            <a:rPr lang="pt-PT" sz="1800" b="0" dirty="0" smtClean="0">
              <a:solidFill>
                <a:schemeClr val="tx1"/>
              </a:solidFill>
            </a:rPr>
            <a:t> </a:t>
          </a:r>
          <a:r>
            <a:rPr lang="pt-PT" sz="1800" b="0" dirty="0" err="1" smtClean="0">
              <a:solidFill>
                <a:schemeClr val="tx1"/>
              </a:solidFill>
            </a:rPr>
            <a:t>et</a:t>
          </a:r>
          <a:r>
            <a:rPr lang="pt-PT" sz="1800" b="0" dirty="0" smtClean="0">
              <a:solidFill>
                <a:schemeClr val="tx1"/>
              </a:solidFill>
            </a:rPr>
            <a:t> al., 2015)</a:t>
          </a:r>
          <a:endParaRPr lang="pt-PT" sz="1800" b="0" dirty="0">
            <a:solidFill>
              <a:schemeClr val="tx1"/>
            </a:solidFill>
          </a:endParaRPr>
        </a:p>
      </dgm:t>
    </dgm:pt>
    <dgm:pt modelId="{1A259934-34C5-405B-9D60-B901F3C99994}" type="parTrans" cxnId="{323507ED-9AE5-481D-B5CB-A0D77048A3C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5C994FE-AED3-4586-BA26-F71A3863A588}" type="sibTrans" cxnId="{323507ED-9AE5-481D-B5CB-A0D77048A3C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97B6CD3-DFEE-4E6A-BA0D-3C3E1650DA9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Mulheres com alguma recidiva da patologia que durante o estudo tenham que ser submetidas a qualquer outra terapia oncológica; </a:t>
          </a:r>
          <a:endParaRPr lang="pt-PT" sz="1800" dirty="0">
            <a:solidFill>
              <a:schemeClr val="tx1"/>
            </a:solidFill>
          </a:endParaRPr>
        </a:p>
      </dgm:t>
    </dgm:pt>
    <dgm:pt modelId="{CBEF1261-00B9-4F8D-AE76-59832A351836}" type="parTrans" cxnId="{C47A5559-596C-46C5-87CF-7786229DDDB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3777F99-03A6-44BD-9855-FFFD1C5D6C02}" type="sibTrans" cxnId="{C47A5559-596C-46C5-87CF-7786229DDDB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2118163-B52D-41F5-A19A-753BA40BDA8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600" b="1" dirty="0" smtClean="0">
              <a:solidFill>
                <a:schemeClr val="tx1"/>
              </a:solidFill>
            </a:rPr>
            <a:t>Critérios de Inclusão </a:t>
          </a:r>
          <a:endParaRPr lang="pt-PT" sz="2600" b="1" dirty="0">
            <a:solidFill>
              <a:schemeClr val="tx1"/>
            </a:solidFill>
          </a:endParaRPr>
        </a:p>
      </dgm:t>
    </dgm:pt>
    <dgm:pt modelId="{AA931B97-98EB-4DAA-BFB5-FD44577E0C64}" type="parTrans" cxnId="{F9B2AA10-AA86-4C0E-99F2-79D7D1F8963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661782E-0003-477E-8D8C-8392AF315C57}" type="sibTrans" cxnId="{F9B2AA10-AA86-4C0E-99F2-79D7D1F8963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A904291-9A6F-4B32-B188-F63820F75EE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Tratamentos de Fisioterapia realizados nos </a:t>
          </a:r>
          <a:r>
            <a:rPr lang="pt-PT" sz="1800" dirty="0" err="1" smtClean="0">
              <a:solidFill>
                <a:schemeClr val="tx1"/>
              </a:solidFill>
            </a:rPr>
            <a:t>IPO’s</a:t>
          </a:r>
          <a:r>
            <a:rPr lang="pt-PT" sz="1800" dirty="0" smtClean="0">
              <a:solidFill>
                <a:schemeClr val="tx1"/>
              </a:solidFill>
            </a:rPr>
            <a:t> de Lisboa, Porto e Coimbra</a:t>
          </a:r>
          <a:endParaRPr lang="pt-PT" sz="1800" dirty="0">
            <a:solidFill>
              <a:schemeClr val="tx1"/>
            </a:solidFill>
          </a:endParaRPr>
        </a:p>
      </dgm:t>
    </dgm:pt>
    <dgm:pt modelId="{99AD7BAE-E003-442D-BB20-B492115FA5DA}" type="parTrans" cxnId="{B29A044E-B153-42A1-B633-C994F02FC64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8A4F943-A2F0-4371-A243-8B9FD3AA238F}" type="sibTrans" cxnId="{B29A044E-B153-42A1-B633-C994F02FC64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B3AD484-94BF-487F-8B60-E14E370EE53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Utentes com alta dos serviços de Fisioterapia.</a:t>
          </a:r>
          <a:endParaRPr lang="pt-PT" sz="1800" dirty="0">
            <a:solidFill>
              <a:schemeClr val="tx1"/>
            </a:solidFill>
          </a:endParaRPr>
        </a:p>
      </dgm:t>
    </dgm:pt>
    <dgm:pt modelId="{E3E4D3F3-CAD0-4390-9549-44A836A9C20C}" type="parTrans" cxnId="{3F254B77-413C-472A-A104-AAD330D9FB6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94E19FC-7EE3-47AE-A709-72ABFF09ECB5}" type="sibTrans" cxnId="{3F254B77-413C-472A-A104-AAD330D9FB6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3099901-9AEA-48EE-B58D-3290D274ADF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Situação traumatológica (ou não), não decorrente do processo cirúrgico pelo qual foram incluídas na população de estudo. </a:t>
          </a:r>
          <a:endParaRPr lang="pt-PT" sz="1800" dirty="0">
            <a:solidFill>
              <a:schemeClr val="tx1"/>
            </a:solidFill>
          </a:endParaRPr>
        </a:p>
      </dgm:t>
    </dgm:pt>
    <dgm:pt modelId="{1118F83C-7460-43EB-88C5-C338F716BC43}" type="parTrans" cxnId="{F27D0333-4DC3-4F7B-98BF-52F7CFC955B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B717C0A-62DC-412E-B6ED-625F8D2750B3}" type="sibTrans" cxnId="{F27D0333-4DC3-4F7B-98BF-52F7CFC955B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BD749C1-7D40-4052-B891-F0077A0C49AA}" type="pres">
      <dgm:prSet presAssocID="{5AA5BB49-E9A3-4369-A1D8-79456B3388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2AF32796-377B-4617-AA51-0107B15C58C0}" type="pres">
      <dgm:prSet presAssocID="{82118163-B52D-41F5-A19A-753BA40BDA83}" presName="root" presStyleCnt="0"/>
      <dgm:spPr/>
    </dgm:pt>
    <dgm:pt modelId="{7F214B89-967B-43E0-B4FB-2E97C54F3546}" type="pres">
      <dgm:prSet presAssocID="{82118163-B52D-41F5-A19A-753BA40BDA83}" presName="rootComposite" presStyleCnt="0"/>
      <dgm:spPr/>
    </dgm:pt>
    <dgm:pt modelId="{2F9CC22A-9C2B-453D-808C-18CE46E3BDC5}" type="pres">
      <dgm:prSet presAssocID="{82118163-B52D-41F5-A19A-753BA40BDA83}" presName="rootText" presStyleLbl="node1" presStyleIdx="0" presStyleCnt="2"/>
      <dgm:spPr/>
      <dgm:t>
        <a:bodyPr/>
        <a:lstStyle/>
        <a:p>
          <a:endParaRPr lang="pt-PT"/>
        </a:p>
      </dgm:t>
    </dgm:pt>
    <dgm:pt modelId="{D2FC34F2-261A-4FC1-BF9D-80FFA298351D}" type="pres">
      <dgm:prSet presAssocID="{82118163-B52D-41F5-A19A-753BA40BDA83}" presName="rootConnector" presStyleLbl="node1" presStyleIdx="0" presStyleCnt="2"/>
      <dgm:spPr/>
      <dgm:t>
        <a:bodyPr/>
        <a:lstStyle/>
        <a:p>
          <a:endParaRPr lang="pt-PT"/>
        </a:p>
      </dgm:t>
    </dgm:pt>
    <dgm:pt modelId="{5DED1DE5-B5C7-4FFF-BC08-218D42F76E95}" type="pres">
      <dgm:prSet presAssocID="{82118163-B52D-41F5-A19A-753BA40BDA83}" presName="childShape" presStyleCnt="0"/>
      <dgm:spPr/>
    </dgm:pt>
    <dgm:pt modelId="{AB32E0FD-1979-4886-A309-4917EDA9ABE3}" type="pres">
      <dgm:prSet presAssocID="{271449BD-DC5B-4969-8836-FBB1CBE4CD59}" presName="Name13" presStyleLbl="parChTrans1D2" presStyleIdx="0" presStyleCnt="5"/>
      <dgm:spPr/>
      <dgm:t>
        <a:bodyPr/>
        <a:lstStyle/>
        <a:p>
          <a:endParaRPr lang="pt-PT"/>
        </a:p>
      </dgm:t>
    </dgm:pt>
    <dgm:pt modelId="{14E637B4-9251-4B08-93E2-F2749FC5FED2}" type="pres">
      <dgm:prSet presAssocID="{0EDCF4FD-C5E8-4968-B1F2-A36D5165EC55}" presName="childText" presStyleLbl="bgAcc1" presStyleIdx="0" presStyleCnt="5" custScaleX="1993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7AA03D-8DA3-47C8-8243-D469C1E28A06}" type="pres">
      <dgm:prSet presAssocID="{99AD7BAE-E003-442D-BB20-B492115FA5DA}" presName="Name13" presStyleLbl="parChTrans1D2" presStyleIdx="1" presStyleCnt="5"/>
      <dgm:spPr/>
      <dgm:t>
        <a:bodyPr/>
        <a:lstStyle/>
        <a:p>
          <a:endParaRPr lang="pt-PT"/>
        </a:p>
      </dgm:t>
    </dgm:pt>
    <dgm:pt modelId="{988CB469-D024-4B43-A1A9-F5B0D8A4E053}" type="pres">
      <dgm:prSet presAssocID="{7A904291-9A6F-4B32-B188-F63820F75EEC}" presName="childText" presStyleLbl="bgAcc1" presStyleIdx="1" presStyleCnt="5" custScaleX="1993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88E042-1D39-4BA2-8A8F-6A92EA30D8B3}" type="pres">
      <dgm:prSet presAssocID="{E3E4D3F3-CAD0-4390-9549-44A836A9C20C}" presName="Name13" presStyleLbl="parChTrans1D2" presStyleIdx="2" presStyleCnt="5"/>
      <dgm:spPr/>
      <dgm:t>
        <a:bodyPr/>
        <a:lstStyle/>
        <a:p>
          <a:endParaRPr lang="pt-PT"/>
        </a:p>
      </dgm:t>
    </dgm:pt>
    <dgm:pt modelId="{48A7A65B-62AF-4CFB-9633-24C9BD20AACC}" type="pres">
      <dgm:prSet presAssocID="{6B3AD484-94BF-487F-8B60-E14E370EE537}" presName="childText" presStyleLbl="bgAcc1" presStyleIdx="2" presStyleCnt="5" custScaleX="19937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A7A6A58-6597-4F6A-8B2B-EA45B55A82D7}" type="pres">
      <dgm:prSet presAssocID="{FC10734D-2FE7-467D-94EB-631DA8D430DE}" presName="root" presStyleCnt="0"/>
      <dgm:spPr/>
    </dgm:pt>
    <dgm:pt modelId="{BBC391C1-991F-4C86-8F0E-353B5731D830}" type="pres">
      <dgm:prSet presAssocID="{FC10734D-2FE7-467D-94EB-631DA8D430DE}" presName="rootComposite" presStyleCnt="0"/>
      <dgm:spPr/>
    </dgm:pt>
    <dgm:pt modelId="{1D47240B-34CF-4A55-9917-E58E1E25DC4E}" type="pres">
      <dgm:prSet presAssocID="{FC10734D-2FE7-467D-94EB-631DA8D430DE}" presName="rootText" presStyleLbl="node1" presStyleIdx="1" presStyleCnt="2" custScaleX="113877"/>
      <dgm:spPr/>
      <dgm:t>
        <a:bodyPr/>
        <a:lstStyle/>
        <a:p>
          <a:endParaRPr lang="pt-PT"/>
        </a:p>
      </dgm:t>
    </dgm:pt>
    <dgm:pt modelId="{9A76EACB-75AF-4A27-9E48-CCA72D4B139F}" type="pres">
      <dgm:prSet presAssocID="{FC10734D-2FE7-467D-94EB-631DA8D430DE}" presName="rootConnector" presStyleLbl="node1" presStyleIdx="1" presStyleCnt="2"/>
      <dgm:spPr/>
      <dgm:t>
        <a:bodyPr/>
        <a:lstStyle/>
        <a:p>
          <a:endParaRPr lang="pt-PT"/>
        </a:p>
      </dgm:t>
    </dgm:pt>
    <dgm:pt modelId="{9E4366B6-7238-466E-A6C8-8AD185F28B9E}" type="pres">
      <dgm:prSet presAssocID="{FC10734D-2FE7-467D-94EB-631DA8D430DE}" presName="childShape" presStyleCnt="0"/>
      <dgm:spPr/>
    </dgm:pt>
    <dgm:pt modelId="{425F57DD-79BD-4917-99B5-FA2390673038}" type="pres">
      <dgm:prSet presAssocID="{CBEF1261-00B9-4F8D-AE76-59832A351836}" presName="Name13" presStyleLbl="parChTrans1D2" presStyleIdx="3" presStyleCnt="5"/>
      <dgm:spPr/>
      <dgm:t>
        <a:bodyPr/>
        <a:lstStyle/>
        <a:p>
          <a:endParaRPr lang="pt-PT"/>
        </a:p>
      </dgm:t>
    </dgm:pt>
    <dgm:pt modelId="{5D3B313D-8084-4E24-9593-C40C883B8271}" type="pres">
      <dgm:prSet presAssocID="{097B6CD3-DFEE-4E6A-BA0D-3C3E1650DA98}" presName="childText" presStyleLbl="bgAcc1" presStyleIdx="3" presStyleCnt="5" custScaleX="2096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93AC381-4AED-41B5-88B7-B57796472E59}" type="pres">
      <dgm:prSet presAssocID="{1118F83C-7460-43EB-88C5-C338F716BC43}" presName="Name13" presStyleLbl="parChTrans1D2" presStyleIdx="4" presStyleCnt="5"/>
      <dgm:spPr/>
      <dgm:t>
        <a:bodyPr/>
        <a:lstStyle/>
        <a:p>
          <a:endParaRPr lang="pt-PT"/>
        </a:p>
      </dgm:t>
    </dgm:pt>
    <dgm:pt modelId="{6171425B-D2B8-4A14-B3C7-F5A645E1CFB0}" type="pres">
      <dgm:prSet presAssocID="{23099901-9AEA-48EE-B58D-3290D274ADFF}" presName="childText" presStyleLbl="bgAcc1" presStyleIdx="4" presStyleCnt="5" custScaleX="20962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F254B77-413C-472A-A104-AAD330D9FB61}" srcId="{82118163-B52D-41F5-A19A-753BA40BDA83}" destId="{6B3AD484-94BF-487F-8B60-E14E370EE537}" srcOrd="2" destOrd="0" parTransId="{E3E4D3F3-CAD0-4390-9549-44A836A9C20C}" sibTransId="{F94E19FC-7EE3-47AE-A709-72ABFF09ECB5}"/>
    <dgm:cxn modelId="{C47A5559-596C-46C5-87CF-7786229DDDBA}" srcId="{FC10734D-2FE7-467D-94EB-631DA8D430DE}" destId="{097B6CD3-DFEE-4E6A-BA0D-3C3E1650DA98}" srcOrd="0" destOrd="0" parTransId="{CBEF1261-00B9-4F8D-AE76-59832A351836}" sibTransId="{C3777F99-03A6-44BD-9855-FFFD1C5D6C02}"/>
    <dgm:cxn modelId="{AB56C2A6-DCD2-4219-92E8-3DB84C05C1C6}" type="presOf" srcId="{FC10734D-2FE7-467D-94EB-631DA8D430DE}" destId="{9A76EACB-75AF-4A27-9E48-CCA72D4B139F}" srcOrd="1" destOrd="0" presId="urn:microsoft.com/office/officeart/2005/8/layout/hierarchy3"/>
    <dgm:cxn modelId="{C8ED4592-500E-4622-8B19-97714FF04281}" type="presOf" srcId="{0EDCF4FD-C5E8-4968-B1F2-A36D5165EC55}" destId="{14E637B4-9251-4B08-93E2-F2749FC5FED2}" srcOrd="0" destOrd="0" presId="urn:microsoft.com/office/officeart/2005/8/layout/hierarchy3"/>
    <dgm:cxn modelId="{E157AD2F-1DCF-42DD-B610-E8EAFF88FD47}" type="presOf" srcId="{1118F83C-7460-43EB-88C5-C338F716BC43}" destId="{093AC381-4AED-41B5-88B7-B57796472E59}" srcOrd="0" destOrd="0" presId="urn:microsoft.com/office/officeart/2005/8/layout/hierarchy3"/>
    <dgm:cxn modelId="{1F405585-EA37-4585-A04B-D166518714B8}" type="presOf" srcId="{6B3AD484-94BF-487F-8B60-E14E370EE537}" destId="{48A7A65B-62AF-4CFB-9633-24C9BD20AACC}" srcOrd="0" destOrd="0" presId="urn:microsoft.com/office/officeart/2005/8/layout/hierarchy3"/>
    <dgm:cxn modelId="{CD8D7DE0-752C-47C1-92D5-3E0A2FBEFAD7}" type="presOf" srcId="{82118163-B52D-41F5-A19A-753BA40BDA83}" destId="{D2FC34F2-261A-4FC1-BF9D-80FFA298351D}" srcOrd="1" destOrd="0" presId="urn:microsoft.com/office/officeart/2005/8/layout/hierarchy3"/>
    <dgm:cxn modelId="{6A0ACAF1-3283-429D-A97B-9C04775DA900}" type="presOf" srcId="{99AD7BAE-E003-442D-BB20-B492115FA5DA}" destId="{E67AA03D-8DA3-47C8-8243-D469C1E28A06}" srcOrd="0" destOrd="0" presId="urn:microsoft.com/office/officeart/2005/8/layout/hierarchy3"/>
    <dgm:cxn modelId="{EABF81B6-BD61-4035-8B66-F0DB5E7E2D7D}" type="presOf" srcId="{23099901-9AEA-48EE-B58D-3290D274ADFF}" destId="{6171425B-D2B8-4A14-B3C7-F5A645E1CFB0}" srcOrd="0" destOrd="0" presId="urn:microsoft.com/office/officeart/2005/8/layout/hierarchy3"/>
    <dgm:cxn modelId="{C8322E37-F0F6-4CCE-B976-AD86F3BBD656}" type="presOf" srcId="{82118163-B52D-41F5-A19A-753BA40BDA83}" destId="{2F9CC22A-9C2B-453D-808C-18CE46E3BDC5}" srcOrd="0" destOrd="0" presId="urn:microsoft.com/office/officeart/2005/8/layout/hierarchy3"/>
    <dgm:cxn modelId="{C0757F3A-C186-4192-BE00-CEC432486730}" type="presOf" srcId="{097B6CD3-DFEE-4E6A-BA0D-3C3E1650DA98}" destId="{5D3B313D-8084-4E24-9593-C40C883B8271}" srcOrd="0" destOrd="0" presId="urn:microsoft.com/office/officeart/2005/8/layout/hierarchy3"/>
    <dgm:cxn modelId="{E061FAFD-F6FD-49E0-8A3A-84C5570F8813}" type="presOf" srcId="{7A904291-9A6F-4B32-B188-F63820F75EEC}" destId="{988CB469-D024-4B43-A1A9-F5B0D8A4E053}" srcOrd="0" destOrd="0" presId="urn:microsoft.com/office/officeart/2005/8/layout/hierarchy3"/>
    <dgm:cxn modelId="{A938AC26-9A37-4725-8290-2314345D74B1}" type="presOf" srcId="{5AA5BB49-E9A3-4369-A1D8-79456B338897}" destId="{CBD749C1-7D40-4052-B891-F0077A0C49AA}" srcOrd="0" destOrd="0" presId="urn:microsoft.com/office/officeart/2005/8/layout/hierarchy3"/>
    <dgm:cxn modelId="{F27D0333-4DC3-4F7B-98BF-52F7CFC955BC}" srcId="{FC10734D-2FE7-467D-94EB-631DA8D430DE}" destId="{23099901-9AEA-48EE-B58D-3290D274ADFF}" srcOrd="1" destOrd="0" parTransId="{1118F83C-7460-43EB-88C5-C338F716BC43}" sibTransId="{8B717C0A-62DC-412E-B6ED-625F8D2750B3}"/>
    <dgm:cxn modelId="{F2A71D98-3543-434D-9232-0EBD1D279CE5}" srcId="{82118163-B52D-41F5-A19A-753BA40BDA83}" destId="{0EDCF4FD-C5E8-4968-B1F2-A36D5165EC55}" srcOrd="0" destOrd="0" parTransId="{271449BD-DC5B-4969-8836-FBB1CBE4CD59}" sibTransId="{098C9790-0FE2-4AE6-B30D-A80D8A55DA75}"/>
    <dgm:cxn modelId="{F9B2AA10-AA86-4C0E-99F2-79D7D1F89630}" srcId="{5AA5BB49-E9A3-4369-A1D8-79456B338897}" destId="{82118163-B52D-41F5-A19A-753BA40BDA83}" srcOrd="0" destOrd="0" parTransId="{AA931B97-98EB-4DAA-BFB5-FD44577E0C64}" sibTransId="{0661782E-0003-477E-8D8C-8392AF315C57}"/>
    <dgm:cxn modelId="{323507ED-9AE5-481D-B5CB-A0D77048A3C1}" srcId="{5AA5BB49-E9A3-4369-A1D8-79456B338897}" destId="{FC10734D-2FE7-467D-94EB-631DA8D430DE}" srcOrd="1" destOrd="0" parTransId="{1A259934-34C5-405B-9D60-B901F3C99994}" sibTransId="{05C994FE-AED3-4586-BA26-F71A3863A588}"/>
    <dgm:cxn modelId="{5D47016F-F6A5-44BF-8B67-2D1D50A17FBD}" type="presOf" srcId="{FC10734D-2FE7-467D-94EB-631DA8D430DE}" destId="{1D47240B-34CF-4A55-9917-E58E1E25DC4E}" srcOrd="0" destOrd="0" presId="urn:microsoft.com/office/officeart/2005/8/layout/hierarchy3"/>
    <dgm:cxn modelId="{B29A044E-B153-42A1-B633-C994F02FC64C}" srcId="{82118163-B52D-41F5-A19A-753BA40BDA83}" destId="{7A904291-9A6F-4B32-B188-F63820F75EEC}" srcOrd="1" destOrd="0" parTransId="{99AD7BAE-E003-442D-BB20-B492115FA5DA}" sibTransId="{38A4F943-A2F0-4371-A243-8B9FD3AA238F}"/>
    <dgm:cxn modelId="{2C965F70-CDAC-433D-B577-7403DA6749FD}" type="presOf" srcId="{CBEF1261-00B9-4F8D-AE76-59832A351836}" destId="{425F57DD-79BD-4917-99B5-FA2390673038}" srcOrd="0" destOrd="0" presId="urn:microsoft.com/office/officeart/2005/8/layout/hierarchy3"/>
    <dgm:cxn modelId="{6AF7FC93-ED29-46D8-B529-772AB871C12D}" type="presOf" srcId="{271449BD-DC5B-4969-8836-FBB1CBE4CD59}" destId="{AB32E0FD-1979-4886-A309-4917EDA9ABE3}" srcOrd="0" destOrd="0" presId="urn:microsoft.com/office/officeart/2005/8/layout/hierarchy3"/>
    <dgm:cxn modelId="{EA7CAE84-CEF2-4F4B-BEA0-B5C16E121B7D}" type="presOf" srcId="{E3E4D3F3-CAD0-4390-9549-44A836A9C20C}" destId="{FF88E042-1D39-4BA2-8A8F-6A92EA30D8B3}" srcOrd="0" destOrd="0" presId="urn:microsoft.com/office/officeart/2005/8/layout/hierarchy3"/>
    <dgm:cxn modelId="{DA6E1365-167F-4E05-B1F1-76FE93FE9136}" type="presParOf" srcId="{CBD749C1-7D40-4052-B891-F0077A0C49AA}" destId="{2AF32796-377B-4617-AA51-0107B15C58C0}" srcOrd="0" destOrd="0" presId="urn:microsoft.com/office/officeart/2005/8/layout/hierarchy3"/>
    <dgm:cxn modelId="{0B13D414-9DD5-4E7B-90BD-6D93924FD51B}" type="presParOf" srcId="{2AF32796-377B-4617-AA51-0107B15C58C0}" destId="{7F214B89-967B-43E0-B4FB-2E97C54F3546}" srcOrd="0" destOrd="0" presId="urn:microsoft.com/office/officeart/2005/8/layout/hierarchy3"/>
    <dgm:cxn modelId="{49AE7E29-DF32-4404-857B-B3C6A7A6DB57}" type="presParOf" srcId="{7F214B89-967B-43E0-B4FB-2E97C54F3546}" destId="{2F9CC22A-9C2B-453D-808C-18CE46E3BDC5}" srcOrd="0" destOrd="0" presId="urn:microsoft.com/office/officeart/2005/8/layout/hierarchy3"/>
    <dgm:cxn modelId="{FA655D1F-87C9-458F-ACF8-3249B1DF084C}" type="presParOf" srcId="{7F214B89-967B-43E0-B4FB-2E97C54F3546}" destId="{D2FC34F2-261A-4FC1-BF9D-80FFA298351D}" srcOrd="1" destOrd="0" presId="urn:microsoft.com/office/officeart/2005/8/layout/hierarchy3"/>
    <dgm:cxn modelId="{70B3E036-F773-4B8F-A021-B1E8FE3E4862}" type="presParOf" srcId="{2AF32796-377B-4617-AA51-0107B15C58C0}" destId="{5DED1DE5-B5C7-4FFF-BC08-218D42F76E95}" srcOrd="1" destOrd="0" presId="urn:microsoft.com/office/officeart/2005/8/layout/hierarchy3"/>
    <dgm:cxn modelId="{6B327322-052B-45CE-9356-3F74CD621E0E}" type="presParOf" srcId="{5DED1DE5-B5C7-4FFF-BC08-218D42F76E95}" destId="{AB32E0FD-1979-4886-A309-4917EDA9ABE3}" srcOrd="0" destOrd="0" presId="urn:microsoft.com/office/officeart/2005/8/layout/hierarchy3"/>
    <dgm:cxn modelId="{88300564-91AB-4EE6-85B1-3EC5642370BA}" type="presParOf" srcId="{5DED1DE5-B5C7-4FFF-BC08-218D42F76E95}" destId="{14E637B4-9251-4B08-93E2-F2749FC5FED2}" srcOrd="1" destOrd="0" presId="urn:microsoft.com/office/officeart/2005/8/layout/hierarchy3"/>
    <dgm:cxn modelId="{CB6680CC-283D-4176-A642-A89341261517}" type="presParOf" srcId="{5DED1DE5-B5C7-4FFF-BC08-218D42F76E95}" destId="{E67AA03D-8DA3-47C8-8243-D469C1E28A06}" srcOrd="2" destOrd="0" presId="urn:microsoft.com/office/officeart/2005/8/layout/hierarchy3"/>
    <dgm:cxn modelId="{A5AA1DAE-81E2-4AE8-A2B3-901EEAEEC46C}" type="presParOf" srcId="{5DED1DE5-B5C7-4FFF-BC08-218D42F76E95}" destId="{988CB469-D024-4B43-A1A9-F5B0D8A4E053}" srcOrd="3" destOrd="0" presId="urn:microsoft.com/office/officeart/2005/8/layout/hierarchy3"/>
    <dgm:cxn modelId="{379019FC-9DEF-4A8D-8F90-3BC76DDDBCE7}" type="presParOf" srcId="{5DED1DE5-B5C7-4FFF-BC08-218D42F76E95}" destId="{FF88E042-1D39-4BA2-8A8F-6A92EA30D8B3}" srcOrd="4" destOrd="0" presId="urn:microsoft.com/office/officeart/2005/8/layout/hierarchy3"/>
    <dgm:cxn modelId="{A1557A09-D8CC-4A19-A071-8E2058C60FC0}" type="presParOf" srcId="{5DED1DE5-B5C7-4FFF-BC08-218D42F76E95}" destId="{48A7A65B-62AF-4CFB-9633-24C9BD20AACC}" srcOrd="5" destOrd="0" presId="urn:microsoft.com/office/officeart/2005/8/layout/hierarchy3"/>
    <dgm:cxn modelId="{98F6E9B9-2AB8-4457-A040-1284C371AFB1}" type="presParOf" srcId="{CBD749C1-7D40-4052-B891-F0077A0C49AA}" destId="{CA7A6A58-6597-4F6A-8B2B-EA45B55A82D7}" srcOrd="1" destOrd="0" presId="urn:microsoft.com/office/officeart/2005/8/layout/hierarchy3"/>
    <dgm:cxn modelId="{EF3045BF-9A20-4CD1-8DCF-5B2B5FB45324}" type="presParOf" srcId="{CA7A6A58-6597-4F6A-8B2B-EA45B55A82D7}" destId="{BBC391C1-991F-4C86-8F0E-353B5731D830}" srcOrd="0" destOrd="0" presId="urn:microsoft.com/office/officeart/2005/8/layout/hierarchy3"/>
    <dgm:cxn modelId="{E28E90A9-9CC1-4422-961C-CF4577E96F9C}" type="presParOf" srcId="{BBC391C1-991F-4C86-8F0E-353B5731D830}" destId="{1D47240B-34CF-4A55-9917-E58E1E25DC4E}" srcOrd="0" destOrd="0" presId="urn:microsoft.com/office/officeart/2005/8/layout/hierarchy3"/>
    <dgm:cxn modelId="{E270E9E6-959C-40C3-B6F2-146718CE4EAE}" type="presParOf" srcId="{BBC391C1-991F-4C86-8F0E-353B5731D830}" destId="{9A76EACB-75AF-4A27-9E48-CCA72D4B139F}" srcOrd="1" destOrd="0" presId="urn:microsoft.com/office/officeart/2005/8/layout/hierarchy3"/>
    <dgm:cxn modelId="{7BBB9856-5E56-409F-BE72-D38F10344483}" type="presParOf" srcId="{CA7A6A58-6597-4F6A-8B2B-EA45B55A82D7}" destId="{9E4366B6-7238-466E-A6C8-8AD185F28B9E}" srcOrd="1" destOrd="0" presId="urn:microsoft.com/office/officeart/2005/8/layout/hierarchy3"/>
    <dgm:cxn modelId="{A2373056-2723-4655-BB3C-44F2B181B4FF}" type="presParOf" srcId="{9E4366B6-7238-466E-A6C8-8AD185F28B9E}" destId="{425F57DD-79BD-4917-99B5-FA2390673038}" srcOrd="0" destOrd="0" presId="urn:microsoft.com/office/officeart/2005/8/layout/hierarchy3"/>
    <dgm:cxn modelId="{F7BA737C-63C8-401F-B9CD-B49C46E345D7}" type="presParOf" srcId="{9E4366B6-7238-466E-A6C8-8AD185F28B9E}" destId="{5D3B313D-8084-4E24-9593-C40C883B8271}" srcOrd="1" destOrd="0" presId="urn:microsoft.com/office/officeart/2005/8/layout/hierarchy3"/>
    <dgm:cxn modelId="{3159D37A-80BD-40C2-A105-830EED282B8A}" type="presParOf" srcId="{9E4366B6-7238-466E-A6C8-8AD185F28B9E}" destId="{093AC381-4AED-41B5-88B7-B57796472E59}" srcOrd="2" destOrd="0" presId="urn:microsoft.com/office/officeart/2005/8/layout/hierarchy3"/>
    <dgm:cxn modelId="{95DF64B4-67BA-40D8-859B-D43E36608E46}" type="presParOf" srcId="{9E4366B6-7238-466E-A6C8-8AD185F28B9E}" destId="{6171425B-D2B8-4A14-B3C7-F5A645E1CF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9F8E42-4D27-45A5-AE39-B3CE3BB434C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C19FD04-3F2E-49F6-83FA-1A7E924EB5E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endParaRPr lang="pt-PT" sz="3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15ACDE-7623-4045-A2F2-B19A7584A54F}" type="parTrans" cxnId="{F668BFD9-F32A-4CC7-8EB1-F0270DE1481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9D98BED-A616-453A-8830-63909C9B238D}" type="sibTrans" cxnId="{F668BFD9-F32A-4CC7-8EB1-F0270DE1481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7D8A976-4F64-40C0-96C8-344754BC78F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Independente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2EF0802B-7748-4DEF-8E2C-10A8E056ECAF}" type="parTrans" cxnId="{3076A66D-CA74-4353-B3B1-ABB0CED1A30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EF83A19-C668-43E0-8786-5C6737F20F59}" type="sibTrans" cxnId="{3076A66D-CA74-4353-B3B1-ABB0CED1A30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D759364-6341-40B0-A3C0-F39BCCC60F9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Aplicação do Protocolo de Reabilitação criado pela investigadora.</a:t>
          </a:r>
          <a:endParaRPr lang="pt-PT" sz="1800" dirty="0">
            <a:solidFill>
              <a:schemeClr val="tx1"/>
            </a:solidFill>
          </a:endParaRPr>
        </a:p>
      </dgm:t>
    </dgm:pt>
    <dgm:pt modelId="{72CC3D34-37C7-4E30-8CF8-439F3CAFD765}" type="parTrans" cxnId="{A70D837A-5810-47CB-A1F0-2158C8679816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2BC5682-152E-4D81-9793-528C8AB4D758}" type="sibTrans" cxnId="{A70D837A-5810-47CB-A1F0-2158C8679816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5698525-3A8C-430D-8652-EAA483C84C2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Dependentes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3DE31728-BB2F-4339-B3F6-079A1781CF7F}" type="parTrans" cxnId="{932F8479-511C-4EE0-8DFD-28975A3CE3FB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F3D63EF-EB7D-40AF-96B1-AA5E84B65D55}" type="sibTrans" cxnId="{932F8479-511C-4EE0-8DFD-28975A3CE3F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478633A-68EF-4A70-8D90-8672544B818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solidFill>
                <a:schemeClr val="tx1"/>
              </a:solidFill>
            </a:rPr>
            <a:t>Qualidade de Vida</a:t>
          </a:r>
          <a:r>
            <a:rPr lang="pt-PT" sz="1800" dirty="0" smtClean="0">
              <a:solidFill>
                <a:schemeClr val="tx1"/>
              </a:solidFill>
            </a:rPr>
            <a:t>, especificamente os seguintes níveis: físico, funcional, emocional, cognitivo, social, estado de saúde geral, fadiga e dor.</a:t>
          </a:r>
          <a:endParaRPr lang="pt-PT" sz="1800" dirty="0">
            <a:solidFill>
              <a:schemeClr val="tx1"/>
            </a:solidFill>
          </a:endParaRPr>
        </a:p>
      </dgm:t>
    </dgm:pt>
    <dgm:pt modelId="{927039C3-3BC0-4CEB-8087-C7DAFA015734}" type="parTrans" cxnId="{8FC7131B-B9FB-447C-8C9D-A4255060DFEB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F1D3FC4-A810-4BFF-8130-8E0212A533DD}" type="sibTrans" cxnId="{8FC7131B-B9FB-447C-8C9D-A4255060DFE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E748ED1-72AC-4AB1-924F-C87CB45CC68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u="sng" dirty="0" smtClean="0">
              <a:solidFill>
                <a:schemeClr val="tx1"/>
              </a:solidFill>
            </a:rPr>
            <a:t>Atributo</a:t>
          </a:r>
          <a:endParaRPr lang="pt-PT" sz="2400" b="1" u="sng" dirty="0">
            <a:solidFill>
              <a:schemeClr val="tx1"/>
            </a:solidFill>
          </a:endParaRPr>
        </a:p>
      </dgm:t>
    </dgm:pt>
    <dgm:pt modelId="{C0E36429-62E3-4D79-9FE4-2080ABBCC37B}" type="parTrans" cxnId="{515C78BC-3A97-48E2-A632-5A53D85D985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57DECAA-6255-4C2D-B905-636FF7F3A799}" type="sibTrans" cxnId="{515C78BC-3A97-48E2-A632-5A53D85D985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EDF3F15-0C4D-4AB7-8751-CD60F120712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Idade.</a:t>
          </a:r>
          <a:endParaRPr lang="pt-PT" sz="1800" dirty="0">
            <a:solidFill>
              <a:schemeClr val="tx1"/>
            </a:solidFill>
          </a:endParaRPr>
        </a:p>
      </dgm:t>
    </dgm:pt>
    <dgm:pt modelId="{BDB48D0D-69CA-422C-9625-B43043E2F079}" type="parTrans" cxnId="{B52D77DC-8F24-4744-B81B-AC49B4D5D5D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2CBBE1F-3AD7-4FFF-BB99-3CE92C2488F9}" type="sibTrans" cxnId="{B52D77DC-8F24-4744-B81B-AC49B4D5D5D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190B911-ED4C-49D5-A517-365E466BDCCB}" type="pres">
      <dgm:prSet presAssocID="{609F8E42-4D27-45A5-AE39-B3CE3BB434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736AC64-4C1F-45FA-AB74-EE7808C1B79C}" type="pres">
      <dgm:prSet presAssocID="{0C19FD04-3F2E-49F6-83FA-1A7E924EB5EB}" presName="root1" presStyleCnt="0"/>
      <dgm:spPr/>
    </dgm:pt>
    <dgm:pt modelId="{1D0E55FF-264F-496E-8236-483CD6BBDF01}" type="pres">
      <dgm:prSet presAssocID="{0C19FD04-3F2E-49F6-83FA-1A7E924EB5EB}" presName="LevelOneTextNode" presStyleLbl="node0" presStyleIdx="0" presStyleCnt="1" custLinFactNeighborX="-296" custLinFactNeighborY="-7614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03CC666-4550-4744-A2F9-3457FB6B9A3B}" type="pres">
      <dgm:prSet presAssocID="{0C19FD04-3F2E-49F6-83FA-1A7E924EB5EB}" presName="level2hierChild" presStyleCnt="0"/>
      <dgm:spPr/>
    </dgm:pt>
    <dgm:pt modelId="{DC2BB67C-D869-4D73-87CB-6B0E7AB89D4E}" type="pres">
      <dgm:prSet presAssocID="{2EF0802B-7748-4DEF-8E2C-10A8E056ECAF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73D7EAEC-4B43-4AE8-B6F3-417A163087C9}" type="pres">
      <dgm:prSet presAssocID="{2EF0802B-7748-4DEF-8E2C-10A8E056ECAF}" presName="connTx" presStyleLbl="parChTrans1D2" presStyleIdx="0" presStyleCnt="3"/>
      <dgm:spPr/>
      <dgm:t>
        <a:bodyPr/>
        <a:lstStyle/>
        <a:p>
          <a:endParaRPr lang="pt-PT"/>
        </a:p>
      </dgm:t>
    </dgm:pt>
    <dgm:pt modelId="{673E567C-4D05-4F93-AD4F-B33A926AE83A}" type="pres">
      <dgm:prSet presAssocID="{57D8A976-4F64-40C0-96C8-344754BC78F3}" presName="root2" presStyleCnt="0"/>
      <dgm:spPr/>
    </dgm:pt>
    <dgm:pt modelId="{5207D76F-39DA-4985-9935-B237B5043A31}" type="pres">
      <dgm:prSet presAssocID="{57D8A976-4F64-40C0-96C8-344754BC78F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F97E879-C185-450E-9CF4-97A2938E7E0F}" type="pres">
      <dgm:prSet presAssocID="{57D8A976-4F64-40C0-96C8-344754BC78F3}" presName="level3hierChild" presStyleCnt="0"/>
      <dgm:spPr/>
    </dgm:pt>
    <dgm:pt modelId="{0DC77CA6-8258-4E5B-9118-DBF330A4B31A}" type="pres">
      <dgm:prSet presAssocID="{72CC3D34-37C7-4E30-8CF8-439F3CAFD76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252D4A8B-B355-4CAA-A29B-AF9BA9C7DB34}" type="pres">
      <dgm:prSet presAssocID="{72CC3D34-37C7-4E30-8CF8-439F3CAFD76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2F377046-AA80-444C-85E6-D0F34850583C}" type="pres">
      <dgm:prSet presAssocID="{3D759364-6341-40B0-A3C0-F39BCCC60F9A}" presName="root2" presStyleCnt="0"/>
      <dgm:spPr/>
    </dgm:pt>
    <dgm:pt modelId="{F3907352-7276-4FC6-9324-961A74042AA8}" type="pres">
      <dgm:prSet presAssocID="{3D759364-6341-40B0-A3C0-F39BCCC60F9A}" presName="LevelTwoTextNode" presStyleLbl="node3" presStyleIdx="0" presStyleCnt="3" custScaleX="152755" custScaleY="1323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D930076-494E-484E-A7A6-4BB1EC59625C}" type="pres">
      <dgm:prSet presAssocID="{3D759364-6341-40B0-A3C0-F39BCCC60F9A}" presName="level3hierChild" presStyleCnt="0"/>
      <dgm:spPr/>
    </dgm:pt>
    <dgm:pt modelId="{3486EE0D-4943-4C08-83C2-B829691D0BFF}" type="pres">
      <dgm:prSet presAssocID="{3DE31728-BB2F-4339-B3F6-079A1781CF7F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14E96A52-E7C7-4065-B0B5-48918D53B445}" type="pres">
      <dgm:prSet presAssocID="{3DE31728-BB2F-4339-B3F6-079A1781CF7F}" presName="connTx" presStyleLbl="parChTrans1D2" presStyleIdx="1" presStyleCnt="3"/>
      <dgm:spPr/>
      <dgm:t>
        <a:bodyPr/>
        <a:lstStyle/>
        <a:p>
          <a:endParaRPr lang="pt-PT"/>
        </a:p>
      </dgm:t>
    </dgm:pt>
    <dgm:pt modelId="{315AF476-CB06-4B63-856A-E8C28550A6C4}" type="pres">
      <dgm:prSet presAssocID="{D5698525-3A8C-430D-8652-EAA483C84C21}" presName="root2" presStyleCnt="0"/>
      <dgm:spPr/>
    </dgm:pt>
    <dgm:pt modelId="{8F49DE10-531C-42DE-9620-6B129FA2455C}" type="pres">
      <dgm:prSet presAssocID="{D5698525-3A8C-430D-8652-EAA483C84C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94EC4E-1E66-46DC-959B-A1568D79BF7B}" type="pres">
      <dgm:prSet presAssocID="{D5698525-3A8C-430D-8652-EAA483C84C21}" presName="level3hierChild" presStyleCnt="0"/>
      <dgm:spPr/>
    </dgm:pt>
    <dgm:pt modelId="{02FBCAEE-A597-44B4-BB3D-F356F60841DE}" type="pres">
      <dgm:prSet presAssocID="{927039C3-3BC0-4CEB-8087-C7DAFA015734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095E073A-C43A-4A41-B8CD-6DC1BDA2574F}" type="pres">
      <dgm:prSet presAssocID="{927039C3-3BC0-4CEB-8087-C7DAFA015734}" presName="connTx" presStyleLbl="parChTrans1D3" presStyleIdx="1" presStyleCnt="3"/>
      <dgm:spPr/>
      <dgm:t>
        <a:bodyPr/>
        <a:lstStyle/>
        <a:p>
          <a:endParaRPr lang="pt-PT"/>
        </a:p>
      </dgm:t>
    </dgm:pt>
    <dgm:pt modelId="{AAB4B904-6909-4E90-B608-5F51805D117D}" type="pres">
      <dgm:prSet presAssocID="{7478633A-68EF-4A70-8D90-8672544B8181}" presName="root2" presStyleCnt="0"/>
      <dgm:spPr/>
    </dgm:pt>
    <dgm:pt modelId="{2AFFA326-313B-4E25-A9B7-84812910F397}" type="pres">
      <dgm:prSet presAssocID="{7478633A-68EF-4A70-8D90-8672544B8181}" presName="LevelTwoTextNode" presStyleLbl="node3" presStyleIdx="1" presStyleCnt="3" custScaleX="152755" custScaleY="1323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753C095-5237-4A6A-805E-1B7E1A5C1A37}" type="pres">
      <dgm:prSet presAssocID="{7478633A-68EF-4A70-8D90-8672544B8181}" presName="level3hierChild" presStyleCnt="0"/>
      <dgm:spPr/>
    </dgm:pt>
    <dgm:pt modelId="{80B392B3-DC07-4ED7-A0F7-5AF0A3882C5D}" type="pres">
      <dgm:prSet presAssocID="{C0E36429-62E3-4D79-9FE4-2080ABBCC37B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B4CF7BD5-7C0B-42D4-A804-901C1E8593A0}" type="pres">
      <dgm:prSet presAssocID="{C0E36429-62E3-4D79-9FE4-2080ABBCC37B}" presName="connTx" presStyleLbl="parChTrans1D2" presStyleIdx="2" presStyleCnt="3"/>
      <dgm:spPr/>
      <dgm:t>
        <a:bodyPr/>
        <a:lstStyle/>
        <a:p>
          <a:endParaRPr lang="pt-PT"/>
        </a:p>
      </dgm:t>
    </dgm:pt>
    <dgm:pt modelId="{49A1EC8B-7D3C-4644-8DB9-261EDB7F8786}" type="pres">
      <dgm:prSet presAssocID="{FE748ED1-72AC-4AB1-924F-C87CB45CC681}" presName="root2" presStyleCnt="0"/>
      <dgm:spPr/>
    </dgm:pt>
    <dgm:pt modelId="{9F8CE673-B65C-4ACE-B0CE-8CEC25ED4605}" type="pres">
      <dgm:prSet presAssocID="{FE748ED1-72AC-4AB1-924F-C87CB45CC68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C449CFD-3AED-4D45-A26A-F5D52695EF1B}" type="pres">
      <dgm:prSet presAssocID="{FE748ED1-72AC-4AB1-924F-C87CB45CC681}" presName="level3hierChild" presStyleCnt="0"/>
      <dgm:spPr/>
    </dgm:pt>
    <dgm:pt modelId="{563F1B69-2257-4E60-AAFF-F620792E763C}" type="pres">
      <dgm:prSet presAssocID="{BDB48D0D-69CA-422C-9625-B43043E2F079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6512204E-DD13-4539-A56C-738E4F60D576}" type="pres">
      <dgm:prSet presAssocID="{BDB48D0D-69CA-422C-9625-B43043E2F079}" presName="connTx" presStyleLbl="parChTrans1D3" presStyleIdx="2" presStyleCnt="3"/>
      <dgm:spPr/>
      <dgm:t>
        <a:bodyPr/>
        <a:lstStyle/>
        <a:p>
          <a:endParaRPr lang="pt-PT"/>
        </a:p>
      </dgm:t>
    </dgm:pt>
    <dgm:pt modelId="{9AEB37DB-27B8-48CC-9E15-5215CB846E63}" type="pres">
      <dgm:prSet presAssocID="{EEDF3F15-0C4D-4AB7-8751-CD60F1207124}" presName="root2" presStyleCnt="0"/>
      <dgm:spPr/>
    </dgm:pt>
    <dgm:pt modelId="{930D4289-8C3A-4E39-8B8C-133453DAE130}" type="pres">
      <dgm:prSet presAssocID="{EEDF3F15-0C4D-4AB7-8751-CD60F1207124}" presName="LevelTwoTextNode" presStyleLbl="node3" presStyleIdx="2" presStyleCnt="3" custScaleX="152755" custScaleY="13238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6EB71AD-77D3-4C1F-B9C7-12BA9AF5EE7F}" type="pres">
      <dgm:prSet presAssocID="{EEDF3F15-0C4D-4AB7-8751-CD60F1207124}" presName="level3hierChild" presStyleCnt="0"/>
      <dgm:spPr/>
    </dgm:pt>
  </dgm:ptLst>
  <dgm:cxnLst>
    <dgm:cxn modelId="{0211A534-CB48-42BB-A8A0-A6BEFC6079F2}" type="presOf" srcId="{7478633A-68EF-4A70-8D90-8672544B8181}" destId="{2AFFA326-313B-4E25-A9B7-84812910F397}" srcOrd="0" destOrd="0" presId="urn:microsoft.com/office/officeart/2005/8/layout/hierarchy2"/>
    <dgm:cxn modelId="{A70D837A-5810-47CB-A1F0-2158C8679816}" srcId="{57D8A976-4F64-40C0-96C8-344754BC78F3}" destId="{3D759364-6341-40B0-A3C0-F39BCCC60F9A}" srcOrd="0" destOrd="0" parTransId="{72CC3D34-37C7-4E30-8CF8-439F3CAFD765}" sibTransId="{72BC5682-152E-4D81-9793-528C8AB4D758}"/>
    <dgm:cxn modelId="{57C8C1BB-3654-40BE-ACCE-CA69B217DA2B}" type="presOf" srcId="{927039C3-3BC0-4CEB-8087-C7DAFA015734}" destId="{095E073A-C43A-4A41-B8CD-6DC1BDA2574F}" srcOrd="1" destOrd="0" presId="urn:microsoft.com/office/officeart/2005/8/layout/hierarchy2"/>
    <dgm:cxn modelId="{F668BFD9-F32A-4CC7-8EB1-F0270DE14813}" srcId="{609F8E42-4D27-45A5-AE39-B3CE3BB434CB}" destId="{0C19FD04-3F2E-49F6-83FA-1A7E924EB5EB}" srcOrd="0" destOrd="0" parTransId="{4515ACDE-7623-4045-A2F2-B19A7584A54F}" sibTransId="{79D98BED-A616-453A-8830-63909C9B238D}"/>
    <dgm:cxn modelId="{8228D8A9-BD5A-4EC1-831C-3AA39D114AC1}" type="presOf" srcId="{2EF0802B-7748-4DEF-8E2C-10A8E056ECAF}" destId="{DC2BB67C-D869-4D73-87CB-6B0E7AB89D4E}" srcOrd="0" destOrd="0" presId="urn:microsoft.com/office/officeart/2005/8/layout/hierarchy2"/>
    <dgm:cxn modelId="{14139E14-9D68-4AFD-8126-5BFA3C9A1F81}" type="presOf" srcId="{FE748ED1-72AC-4AB1-924F-C87CB45CC681}" destId="{9F8CE673-B65C-4ACE-B0CE-8CEC25ED4605}" srcOrd="0" destOrd="0" presId="urn:microsoft.com/office/officeart/2005/8/layout/hierarchy2"/>
    <dgm:cxn modelId="{8FC7131B-B9FB-447C-8C9D-A4255060DFEB}" srcId="{D5698525-3A8C-430D-8652-EAA483C84C21}" destId="{7478633A-68EF-4A70-8D90-8672544B8181}" srcOrd="0" destOrd="0" parTransId="{927039C3-3BC0-4CEB-8087-C7DAFA015734}" sibTransId="{2F1D3FC4-A810-4BFF-8130-8E0212A533DD}"/>
    <dgm:cxn modelId="{083BAF97-57FE-4EA2-B266-A90211BA87DB}" type="presOf" srcId="{BDB48D0D-69CA-422C-9625-B43043E2F079}" destId="{6512204E-DD13-4539-A56C-738E4F60D576}" srcOrd="1" destOrd="0" presId="urn:microsoft.com/office/officeart/2005/8/layout/hierarchy2"/>
    <dgm:cxn modelId="{C5E08BB9-CB1C-4139-969F-D04836AD6962}" type="presOf" srcId="{3DE31728-BB2F-4339-B3F6-079A1781CF7F}" destId="{14E96A52-E7C7-4065-B0B5-48918D53B445}" srcOrd="1" destOrd="0" presId="urn:microsoft.com/office/officeart/2005/8/layout/hierarchy2"/>
    <dgm:cxn modelId="{1DF1BB0A-0417-4C0D-B27C-3B3EE1A8672D}" type="presOf" srcId="{3DE31728-BB2F-4339-B3F6-079A1781CF7F}" destId="{3486EE0D-4943-4C08-83C2-B829691D0BFF}" srcOrd="0" destOrd="0" presId="urn:microsoft.com/office/officeart/2005/8/layout/hierarchy2"/>
    <dgm:cxn modelId="{3076A66D-CA74-4353-B3B1-ABB0CED1A304}" srcId="{0C19FD04-3F2E-49F6-83FA-1A7E924EB5EB}" destId="{57D8A976-4F64-40C0-96C8-344754BC78F3}" srcOrd="0" destOrd="0" parTransId="{2EF0802B-7748-4DEF-8E2C-10A8E056ECAF}" sibTransId="{AEF83A19-C668-43E0-8786-5C6737F20F59}"/>
    <dgm:cxn modelId="{34C235F8-BE56-4EE4-8100-560F77CAF8FA}" type="presOf" srcId="{2EF0802B-7748-4DEF-8E2C-10A8E056ECAF}" destId="{73D7EAEC-4B43-4AE8-B6F3-417A163087C9}" srcOrd="1" destOrd="0" presId="urn:microsoft.com/office/officeart/2005/8/layout/hierarchy2"/>
    <dgm:cxn modelId="{4943C8BF-C9F7-4BB7-8175-094396699605}" type="presOf" srcId="{C0E36429-62E3-4D79-9FE4-2080ABBCC37B}" destId="{B4CF7BD5-7C0B-42D4-A804-901C1E8593A0}" srcOrd="1" destOrd="0" presId="urn:microsoft.com/office/officeart/2005/8/layout/hierarchy2"/>
    <dgm:cxn modelId="{41481B82-E34D-44D3-9A24-48A9F3F26A7F}" type="presOf" srcId="{0C19FD04-3F2E-49F6-83FA-1A7E924EB5EB}" destId="{1D0E55FF-264F-496E-8236-483CD6BBDF01}" srcOrd="0" destOrd="0" presId="urn:microsoft.com/office/officeart/2005/8/layout/hierarchy2"/>
    <dgm:cxn modelId="{8178B2DC-64EF-419B-B234-B3D2940CA77F}" type="presOf" srcId="{EEDF3F15-0C4D-4AB7-8751-CD60F1207124}" destId="{930D4289-8C3A-4E39-8B8C-133453DAE130}" srcOrd="0" destOrd="0" presId="urn:microsoft.com/office/officeart/2005/8/layout/hierarchy2"/>
    <dgm:cxn modelId="{D903D0D6-E116-4AB2-BC14-D87BD3AA4ACD}" type="presOf" srcId="{57D8A976-4F64-40C0-96C8-344754BC78F3}" destId="{5207D76F-39DA-4985-9935-B237B5043A31}" srcOrd="0" destOrd="0" presId="urn:microsoft.com/office/officeart/2005/8/layout/hierarchy2"/>
    <dgm:cxn modelId="{515C78BC-3A97-48E2-A632-5A53D85D9854}" srcId="{0C19FD04-3F2E-49F6-83FA-1A7E924EB5EB}" destId="{FE748ED1-72AC-4AB1-924F-C87CB45CC681}" srcOrd="2" destOrd="0" parTransId="{C0E36429-62E3-4D79-9FE4-2080ABBCC37B}" sibTransId="{C57DECAA-6255-4C2D-B905-636FF7F3A799}"/>
    <dgm:cxn modelId="{48AA0256-6862-4753-886E-663D382075C6}" type="presOf" srcId="{72CC3D34-37C7-4E30-8CF8-439F3CAFD765}" destId="{0DC77CA6-8258-4E5B-9118-DBF330A4B31A}" srcOrd="0" destOrd="0" presId="urn:microsoft.com/office/officeart/2005/8/layout/hierarchy2"/>
    <dgm:cxn modelId="{6234588B-BDE8-4C2A-A264-D0EA7EAA0A20}" type="presOf" srcId="{72CC3D34-37C7-4E30-8CF8-439F3CAFD765}" destId="{252D4A8B-B355-4CAA-A29B-AF9BA9C7DB34}" srcOrd="1" destOrd="0" presId="urn:microsoft.com/office/officeart/2005/8/layout/hierarchy2"/>
    <dgm:cxn modelId="{061C5003-F67E-4955-BABA-FACFDC874367}" type="presOf" srcId="{609F8E42-4D27-45A5-AE39-B3CE3BB434CB}" destId="{A190B911-ED4C-49D5-A517-365E466BDCCB}" srcOrd="0" destOrd="0" presId="urn:microsoft.com/office/officeart/2005/8/layout/hierarchy2"/>
    <dgm:cxn modelId="{398B9045-E5D7-4316-947F-E74039EB58C7}" type="presOf" srcId="{3D759364-6341-40B0-A3C0-F39BCCC60F9A}" destId="{F3907352-7276-4FC6-9324-961A74042AA8}" srcOrd="0" destOrd="0" presId="urn:microsoft.com/office/officeart/2005/8/layout/hierarchy2"/>
    <dgm:cxn modelId="{75B7EB03-C294-4B17-ACFB-8AD271732D5D}" type="presOf" srcId="{BDB48D0D-69CA-422C-9625-B43043E2F079}" destId="{563F1B69-2257-4E60-AAFF-F620792E763C}" srcOrd="0" destOrd="0" presId="urn:microsoft.com/office/officeart/2005/8/layout/hierarchy2"/>
    <dgm:cxn modelId="{932F8479-511C-4EE0-8DFD-28975A3CE3FB}" srcId="{0C19FD04-3F2E-49F6-83FA-1A7E924EB5EB}" destId="{D5698525-3A8C-430D-8652-EAA483C84C21}" srcOrd="1" destOrd="0" parTransId="{3DE31728-BB2F-4339-B3F6-079A1781CF7F}" sibTransId="{CF3D63EF-EB7D-40AF-96B1-AA5E84B65D55}"/>
    <dgm:cxn modelId="{B52D77DC-8F24-4744-B81B-AC49B4D5D5D4}" srcId="{FE748ED1-72AC-4AB1-924F-C87CB45CC681}" destId="{EEDF3F15-0C4D-4AB7-8751-CD60F1207124}" srcOrd="0" destOrd="0" parTransId="{BDB48D0D-69CA-422C-9625-B43043E2F079}" sibTransId="{32CBBE1F-3AD7-4FFF-BB99-3CE92C2488F9}"/>
    <dgm:cxn modelId="{82141172-BCFC-4701-AADC-DBB196D580C7}" type="presOf" srcId="{D5698525-3A8C-430D-8652-EAA483C84C21}" destId="{8F49DE10-531C-42DE-9620-6B129FA2455C}" srcOrd="0" destOrd="0" presId="urn:microsoft.com/office/officeart/2005/8/layout/hierarchy2"/>
    <dgm:cxn modelId="{EDB45017-6BE1-4F70-8758-2A1DE9BCF819}" type="presOf" srcId="{927039C3-3BC0-4CEB-8087-C7DAFA015734}" destId="{02FBCAEE-A597-44B4-BB3D-F356F60841DE}" srcOrd="0" destOrd="0" presId="urn:microsoft.com/office/officeart/2005/8/layout/hierarchy2"/>
    <dgm:cxn modelId="{2B80B6E5-0308-4650-9A7B-524316D420F4}" type="presOf" srcId="{C0E36429-62E3-4D79-9FE4-2080ABBCC37B}" destId="{80B392B3-DC07-4ED7-A0F7-5AF0A3882C5D}" srcOrd="0" destOrd="0" presId="urn:microsoft.com/office/officeart/2005/8/layout/hierarchy2"/>
    <dgm:cxn modelId="{8761B4AE-28DE-4BF9-842C-2166C2B15397}" type="presParOf" srcId="{A190B911-ED4C-49D5-A517-365E466BDCCB}" destId="{E736AC64-4C1F-45FA-AB74-EE7808C1B79C}" srcOrd="0" destOrd="0" presId="urn:microsoft.com/office/officeart/2005/8/layout/hierarchy2"/>
    <dgm:cxn modelId="{9002F6C8-FC08-4B8B-B578-33B87F3ACEE9}" type="presParOf" srcId="{E736AC64-4C1F-45FA-AB74-EE7808C1B79C}" destId="{1D0E55FF-264F-496E-8236-483CD6BBDF01}" srcOrd="0" destOrd="0" presId="urn:microsoft.com/office/officeart/2005/8/layout/hierarchy2"/>
    <dgm:cxn modelId="{5019B811-E974-4408-BB55-3D67541C876C}" type="presParOf" srcId="{E736AC64-4C1F-45FA-AB74-EE7808C1B79C}" destId="{103CC666-4550-4744-A2F9-3457FB6B9A3B}" srcOrd="1" destOrd="0" presId="urn:microsoft.com/office/officeart/2005/8/layout/hierarchy2"/>
    <dgm:cxn modelId="{E71CAE68-061A-4D01-A4A1-DD4C0D44A4DE}" type="presParOf" srcId="{103CC666-4550-4744-A2F9-3457FB6B9A3B}" destId="{DC2BB67C-D869-4D73-87CB-6B0E7AB89D4E}" srcOrd="0" destOrd="0" presId="urn:microsoft.com/office/officeart/2005/8/layout/hierarchy2"/>
    <dgm:cxn modelId="{04664E36-1C71-4118-9B51-D43977639F22}" type="presParOf" srcId="{DC2BB67C-D869-4D73-87CB-6B0E7AB89D4E}" destId="{73D7EAEC-4B43-4AE8-B6F3-417A163087C9}" srcOrd="0" destOrd="0" presId="urn:microsoft.com/office/officeart/2005/8/layout/hierarchy2"/>
    <dgm:cxn modelId="{FA71BCB5-80F6-4AE7-A8F6-FE4546E8066C}" type="presParOf" srcId="{103CC666-4550-4744-A2F9-3457FB6B9A3B}" destId="{673E567C-4D05-4F93-AD4F-B33A926AE83A}" srcOrd="1" destOrd="0" presId="urn:microsoft.com/office/officeart/2005/8/layout/hierarchy2"/>
    <dgm:cxn modelId="{822E7261-FBA6-4CD0-B314-EECD2949E7B4}" type="presParOf" srcId="{673E567C-4D05-4F93-AD4F-B33A926AE83A}" destId="{5207D76F-39DA-4985-9935-B237B5043A31}" srcOrd="0" destOrd="0" presId="urn:microsoft.com/office/officeart/2005/8/layout/hierarchy2"/>
    <dgm:cxn modelId="{7558FEFF-3FC5-4CDD-B662-B0073AEDF89C}" type="presParOf" srcId="{673E567C-4D05-4F93-AD4F-B33A926AE83A}" destId="{4F97E879-C185-450E-9CF4-97A2938E7E0F}" srcOrd="1" destOrd="0" presId="urn:microsoft.com/office/officeart/2005/8/layout/hierarchy2"/>
    <dgm:cxn modelId="{CC6C1544-0F80-4421-8D91-FBFC0DA36DD9}" type="presParOf" srcId="{4F97E879-C185-450E-9CF4-97A2938E7E0F}" destId="{0DC77CA6-8258-4E5B-9118-DBF330A4B31A}" srcOrd="0" destOrd="0" presId="urn:microsoft.com/office/officeart/2005/8/layout/hierarchy2"/>
    <dgm:cxn modelId="{148F6912-9249-4EE9-81BD-7DA743A613D8}" type="presParOf" srcId="{0DC77CA6-8258-4E5B-9118-DBF330A4B31A}" destId="{252D4A8B-B355-4CAA-A29B-AF9BA9C7DB34}" srcOrd="0" destOrd="0" presId="urn:microsoft.com/office/officeart/2005/8/layout/hierarchy2"/>
    <dgm:cxn modelId="{DA8BF712-8F88-40C4-9B8C-B3F94301BC5D}" type="presParOf" srcId="{4F97E879-C185-450E-9CF4-97A2938E7E0F}" destId="{2F377046-AA80-444C-85E6-D0F34850583C}" srcOrd="1" destOrd="0" presId="urn:microsoft.com/office/officeart/2005/8/layout/hierarchy2"/>
    <dgm:cxn modelId="{ABBF011F-1EDA-416C-9594-11AA1CC680C8}" type="presParOf" srcId="{2F377046-AA80-444C-85E6-D0F34850583C}" destId="{F3907352-7276-4FC6-9324-961A74042AA8}" srcOrd="0" destOrd="0" presId="urn:microsoft.com/office/officeart/2005/8/layout/hierarchy2"/>
    <dgm:cxn modelId="{80E5D843-31E5-4C76-86D9-CD0A6BF7B202}" type="presParOf" srcId="{2F377046-AA80-444C-85E6-D0F34850583C}" destId="{1D930076-494E-484E-A7A6-4BB1EC59625C}" srcOrd="1" destOrd="0" presId="urn:microsoft.com/office/officeart/2005/8/layout/hierarchy2"/>
    <dgm:cxn modelId="{855CEAB1-2B34-4FB3-9A13-4119ABEAD2B7}" type="presParOf" srcId="{103CC666-4550-4744-A2F9-3457FB6B9A3B}" destId="{3486EE0D-4943-4C08-83C2-B829691D0BFF}" srcOrd="2" destOrd="0" presId="urn:microsoft.com/office/officeart/2005/8/layout/hierarchy2"/>
    <dgm:cxn modelId="{1A522788-D226-42D8-B292-EEED7F2E5010}" type="presParOf" srcId="{3486EE0D-4943-4C08-83C2-B829691D0BFF}" destId="{14E96A52-E7C7-4065-B0B5-48918D53B445}" srcOrd="0" destOrd="0" presId="urn:microsoft.com/office/officeart/2005/8/layout/hierarchy2"/>
    <dgm:cxn modelId="{8A1EBB45-27C7-472F-8FD7-2ABA946C3250}" type="presParOf" srcId="{103CC666-4550-4744-A2F9-3457FB6B9A3B}" destId="{315AF476-CB06-4B63-856A-E8C28550A6C4}" srcOrd="3" destOrd="0" presId="urn:microsoft.com/office/officeart/2005/8/layout/hierarchy2"/>
    <dgm:cxn modelId="{503CF52A-1D19-4336-AAB3-749507932093}" type="presParOf" srcId="{315AF476-CB06-4B63-856A-E8C28550A6C4}" destId="{8F49DE10-531C-42DE-9620-6B129FA2455C}" srcOrd="0" destOrd="0" presId="urn:microsoft.com/office/officeart/2005/8/layout/hierarchy2"/>
    <dgm:cxn modelId="{C0F91EE6-8E0E-48AA-A4C5-989F664B0B94}" type="presParOf" srcId="{315AF476-CB06-4B63-856A-E8C28550A6C4}" destId="{AE94EC4E-1E66-46DC-959B-A1568D79BF7B}" srcOrd="1" destOrd="0" presId="urn:microsoft.com/office/officeart/2005/8/layout/hierarchy2"/>
    <dgm:cxn modelId="{8AAE9525-C49A-44C7-A23E-E9EA67451A41}" type="presParOf" srcId="{AE94EC4E-1E66-46DC-959B-A1568D79BF7B}" destId="{02FBCAEE-A597-44B4-BB3D-F356F60841DE}" srcOrd="0" destOrd="0" presId="urn:microsoft.com/office/officeart/2005/8/layout/hierarchy2"/>
    <dgm:cxn modelId="{D594EA5B-D813-44AF-8ED7-880C624D7E64}" type="presParOf" srcId="{02FBCAEE-A597-44B4-BB3D-F356F60841DE}" destId="{095E073A-C43A-4A41-B8CD-6DC1BDA2574F}" srcOrd="0" destOrd="0" presId="urn:microsoft.com/office/officeart/2005/8/layout/hierarchy2"/>
    <dgm:cxn modelId="{28D37C2A-EF8E-4663-8030-310EB6EC8E81}" type="presParOf" srcId="{AE94EC4E-1E66-46DC-959B-A1568D79BF7B}" destId="{AAB4B904-6909-4E90-B608-5F51805D117D}" srcOrd="1" destOrd="0" presId="urn:microsoft.com/office/officeart/2005/8/layout/hierarchy2"/>
    <dgm:cxn modelId="{D51F44B7-CBC3-4080-AD64-8BEF24AB31FC}" type="presParOf" srcId="{AAB4B904-6909-4E90-B608-5F51805D117D}" destId="{2AFFA326-313B-4E25-A9B7-84812910F397}" srcOrd="0" destOrd="0" presId="urn:microsoft.com/office/officeart/2005/8/layout/hierarchy2"/>
    <dgm:cxn modelId="{2D71EB97-77A4-4BB9-BCC4-4F3369AB07DB}" type="presParOf" srcId="{AAB4B904-6909-4E90-B608-5F51805D117D}" destId="{0753C095-5237-4A6A-805E-1B7E1A5C1A37}" srcOrd="1" destOrd="0" presId="urn:microsoft.com/office/officeart/2005/8/layout/hierarchy2"/>
    <dgm:cxn modelId="{813423C7-C5E3-4B0B-93D6-E7EBA823FB04}" type="presParOf" srcId="{103CC666-4550-4744-A2F9-3457FB6B9A3B}" destId="{80B392B3-DC07-4ED7-A0F7-5AF0A3882C5D}" srcOrd="4" destOrd="0" presId="urn:microsoft.com/office/officeart/2005/8/layout/hierarchy2"/>
    <dgm:cxn modelId="{7AECE818-87BC-4225-BF22-C8424DA474CE}" type="presParOf" srcId="{80B392B3-DC07-4ED7-A0F7-5AF0A3882C5D}" destId="{B4CF7BD5-7C0B-42D4-A804-901C1E8593A0}" srcOrd="0" destOrd="0" presId="urn:microsoft.com/office/officeart/2005/8/layout/hierarchy2"/>
    <dgm:cxn modelId="{27F29FD7-2FA0-4F2E-ACDD-00ADA3C673F0}" type="presParOf" srcId="{103CC666-4550-4744-A2F9-3457FB6B9A3B}" destId="{49A1EC8B-7D3C-4644-8DB9-261EDB7F8786}" srcOrd="5" destOrd="0" presId="urn:microsoft.com/office/officeart/2005/8/layout/hierarchy2"/>
    <dgm:cxn modelId="{83573A84-2948-4DEA-BC1A-BBD5D0494AC1}" type="presParOf" srcId="{49A1EC8B-7D3C-4644-8DB9-261EDB7F8786}" destId="{9F8CE673-B65C-4ACE-B0CE-8CEC25ED4605}" srcOrd="0" destOrd="0" presId="urn:microsoft.com/office/officeart/2005/8/layout/hierarchy2"/>
    <dgm:cxn modelId="{168335C3-FFEF-4CED-8ED7-506F3CAFD39A}" type="presParOf" srcId="{49A1EC8B-7D3C-4644-8DB9-261EDB7F8786}" destId="{BC449CFD-3AED-4D45-A26A-F5D52695EF1B}" srcOrd="1" destOrd="0" presId="urn:microsoft.com/office/officeart/2005/8/layout/hierarchy2"/>
    <dgm:cxn modelId="{DF182B35-CE08-4C22-A83B-8E56B4CF40D6}" type="presParOf" srcId="{BC449CFD-3AED-4D45-A26A-F5D52695EF1B}" destId="{563F1B69-2257-4E60-AAFF-F620792E763C}" srcOrd="0" destOrd="0" presId="urn:microsoft.com/office/officeart/2005/8/layout/hierarchy2"/>
    <dgm:cxn modelId="{DD43B73A-1228-4DA4-B981-5AB08CB27384}" type="presParOf" srcId="{563F1B69-2257-4E60-AAFF-F620792E763C}" destId="{6512204E-DD13-4539-A56C-738E4F60D576}" srcOrd="0" destOrd="0" presId="urn:microsoft.com/office/officeart/2005/8/layout/hierarchy2"/>
    <dgm:cxn modelId="{6CF445AD-AE3C-4B44-A855-D439AF114B76}" type="presParOf" srcId="{BC449CFD-3AED-4D45-A26A-F5D52695EF1B}" destId="{9AEB37DB-27B8-48CC-9E15-5215CB846E63}" srcOrd="1" destOrd="0" presId="urn:microsoft.com/office/officeart/2005/8/layout/hierarchy2"/>
    <dgm:cxn modelId="{5E2E9972-608D-4D66-A59F-38C78DBC4E96}" type="presParOf" srcId="{9AEB37DB-27B8-48CC-9E15-5215CB846E63}" destId="{930D4289-8C3A-4E39-8B8C-133453DAE130}" srcOrd="0" destOrd="0" presId="urn:microsoft.com/office/officeart/2005/8/layout/hierarchy2"/>
    <dgm:cxn modelId="{3E667D3D-D8A8-4CC8-A3A9-A8FDA7251B23}" type="presParOf" srcId="{9AEB37DB-27B8-48CC-9E15-5215CB846E63}" destId="{26EB71AD-77D3-4C1F-B9C7-12BA9AF5EE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0A0841-E12B-4A00-B4B6-771A3E151D1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ED52C630-CEF0-4577-8DDF-85903AD5A22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Procedimentos de Aplicação</a:t>
          </a:r>
          <a:endParaRPr lang="pt-PT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372E81-20D3-414D-A969-FCF6B24F2D52}" type="parTrans" cxnId="{BA5728D2-4713-432B-BE4B-6EA5D5D604C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28F4A41-16FC-42ED-88CA-CDBD9178FBCB}" type="sibTrans" cxnId="{BA5728D2-4713-432B-BE4B-6EA5D5D604C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D2A71BD-0D0D-4EF6-BA01-7BAD1975FA0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Fase de Autorização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CE5D4925-388A-47C6-8ADB-469B13092D11}" type="parTrans" cxnId="{EA5E0F42-CFA1-405B-89EF-58017AC321E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D3C0C79-2793-4BC5-9FA5-F423B246B037}" type="sibTrans" cxnId="{EA5E0F42-CFA1-405B-89EF-58017AC321E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E650BC3-3470-470C-BC03-1F7953452DD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Direção do IPO</a:t>
          </a:r>
          <a:endParaRPr lang="pt-PT" sz="1800" dirty="0">
            <a:solidFill>
              <a:schemeClr val="tx1"/>
            </a:solidFill>
          </a:endParaRPr>
        </a:p>
      </dgm:t>
    </dgm:pt>
    <dgm:pt modelId="{E36A10D5-546B-418A-89C8-429B628B5712}" type="parTrans" cxnId="{51AC5889-667A-4D58-A804-95BDC5DFAFF3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0A790B2-423C-4F00-8D7C-E8EF6B02E8A8}" type="sibTrans" cxnId="{51AC5889-667A-4D58-A804-95BDC5DFAFF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B940DF0-E8C9-426F-A0D9-61524E32565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Serviço de Fisioterapia do IPO</a:t>
          </a:r>
          <a:endParaRPr lang="pt-PT" sz="1800" dirty="0">
            <a:solidFill>
              <a:schemeClr val="tx1"/>
            </a:solidFill>
          </a:endParaRPr>
        </a:p>
      </dgm:t>
    </dgm:pt>
    <dgm:pt modelId="{349B0E50-8A75-4C79-8C74-1C1528D9E8C3}" type="parTrans" cxnId="{DAF1D2F7-850A-4111-B8DA-D8BE90F7DC0E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595F96F-DF53-4DBD-B75C-D437ABDAE040}" type="sibTrans" cxnId="{DAF1D2F7-850A-4111-B8DA-D8BE90F7DC0E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CDDD0E5-93EE-43C6-A6AC-EE525DD2672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Fase de Avaliação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3B1F7038-7E66-4D79-8385-417E54F32E69}" type="parTrans" cxnId="{D1D2CA29-3D1B-4F6A-9F40-00B3BA96302E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1AA0043-C0FA-4193-BAF5-CF3185A03E5B}" type="sibTrans" cxnId="{D1D2CA29-3D1B-4F6A-9F40-00B3BA96302E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6883161-BAD3-4EB4-A735-91D5FD1EF66A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Questionário EORTC QLQ-C30</a:t>
          </a:r>
          <a:endParaRPr lang="pt-PT" sz="1800" dirty="0">
            <a:solidFill>
              <a:schemeClr val="tx1"/>
            </a:solidFill>
          </a:endParaRPr>
        </a:p>
      </dgm:t>
    </dgm:pt>
    <dgm:pt modelId="{BDDA5DC2-B736-43BF-825D-B0A2AF7B55FE}" type="parTrans" cxnId="{B3338E7D-7021-4C10-BCF2-4EAC784D15C5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7822A2C-240E-4273-B702-2119DF94F5BE}" type="sibTrans" cxnId="{B3338E7D-7021-4C10-BCF2-4EAC784D15C5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7F525EA-0846-437D-B4A4-CDC7A6C4C1F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Fase de Intervenção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E9CBD514-141C-4454-803E-EF3F7B2DDF02}" type="parTrans" cxnId="{5284B6D5-6936-45C4-BC65-583442354A4B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6F1E1B9-4688-4ACD-B7FB-DF07650FFD47}" type="sibTrans" cxnId="{5284B6D5-6936-45C4-BC65-583442354A4B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FEC0C18-1767-46DD-A5EC-554E4EA3E06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Direção Clínica do Serviço de MFR do IPO</a:t>
          </a:r>
          <a:endParaRPr lang="pt-PT" sz="1800" dirty="0">
            <a:solidFill>
              <a:schemeClr val="tx1"/>
            </a:solidFill>
          </a:endParaRPr>
        </a:p>
      </dgm:t>
    </dgm:pt>
    <dgm:pt modelId="{B1051229-D643-43DE-85EB-651901F00AEE}" type="parTrans" cxnId="{290ABC85-3563-46FC-82BE-647F501C5D7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4C958D6-C2EA-4A38-91E3-2D3AC3995DA0}" type="sibTrans" cxnId="{290ABC85-3563-46FC-82BE-647F501C5D7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74364CA-D5DD-4D24-8327-9AA8DE08E2A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Direção Clínica do Serviço de Oncologia do IPO</a:t>
          </a:r>
          <a:endParaRPr lang="pt-PT" sz="1800" dirty="0">
            <a:solidFill>
              <a:schemeClr val="tx1"/>
            </a:solidFill>
          </a:endParaRPr>
        </a:p>
      </dgm:t>
    </dgm:pt>
    <dgm:pt modelId="{579D50E5-FA0A-4147-9597-32716E6602D0}" type="parTrans" cxnId="{EB2220BD-367D-494C-A39C-0514A59E692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6EDD647-073C-4820-9AE7-BE113673ECE6}" type="sibTrans" cxnId="{EB2220BD-367D-494C-A39C-0514A59E692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108F416-BD19-48E3-B779-368A5D1294C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Consentimento Informado aos Utentes</a:t>
          </a:r>
          <a:endParaRPr lang="pt-PT" sz="1800" dirty="0">
            <a:solidFill>
              <a:schemeClr val="tx1"/>
            </a:solidFill>
          </a:endParaRPr>
        </a:p>
      </dgm:t>
    </dgm:pt>
    <dgm:pt modelId="{55279B43-B70D-4931-8094-0B10ABB0BB01}" type="parTrans" cxnId="{3DFB756C-E4DE-4141-B2CF-ED18AA17E78F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07D6495-5371-4214-9984-DFAB0F3B7558}" type="sibTrans" cxnId="{3DFB756C-E4DE-4141-B2CF-ED18AA17E78F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6521974-0EC9-46D1-9A94-5C6CB31090D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Consentimento Informado ao Fisioterapeuta</a:t>
          </a:r>
          <a:endParaRPr lang="pt-PT" sz="1800" dirty="0">
            <a:solidFill>
              <a:schemeClr val="tx1"/>
            </a:solidFill>
          </a:endParaRPr>
        </a:p>
      </dgm:t>
    </dgm:pt>
    <dgm:pt modelId="{3C3415BA-562C-4B32-A414-724D4BE16F2D}" type="parTrans" cxnId="{21255A46-D912-44FC-9D4D-2B17BB28E468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AB07C67-7509-4CD4-BE1D-C327BD605749}" type="sibTrans" cxnId="{21255A46-D912-44FC-9D4D-2B17BB28E468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80F287F-A589-479C-84F7-6E5FCA214CBF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Questionário complementar EORTC QLQ-BR23</a:t>
          </a:r>
          <a:endParaRPr lang="pt-PT" sz="1800" dirty="0">
            <a:solidFill>
              <a:schemeClr val="tx1"/>
            </a:solidFill>
          </a:endParaRPr>
        </a:p>
      </dgm:t>
    </dgm:pt>
    <dgm:pt modelId="{9D2236D1-A989-4D66-8B28-992FC7C7B11F}" type="parTrans" cxnId="{0BD8EBEF-5A21-4CEA-83A1-8CAAAC0F76E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2845A39-BD82-4C4B-A8C3-13A321749F24}" type="sibTrans" cxnId="{0BD8EBEF-5A21-4CEA-83A1-8CAAAC0F76E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65A35CA-03BF-4923-9156-3E1A8BD1521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u="sng" dirty="0" smtClean="0">
              <a:solidFill>
                <a:schemeClr val="tx1"/>
              </a:solidFill>
            </a:rPr>
            <a:t>Plano de Intervenção criado pela investigadora</a:t>
          </a:r>
          <a:endParaRPr lang="pt-PT" sz="1800" u="sng" dirty="0">
            <a:solidFill>
              <a:schemeClr val="tx1"/>
            </a:solidFill>
          </a:endParaRPr>
        </a:p>
      </dgm:t>
    </dgm:pt>
    <dgm:pt modelId="{E75B03C3-D12E-4627-9B1A-0D4FAB332956}" type="parTrans" cxnId="{BC583A43-F256-403D-B0A1-DF7EBEC553AD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85EDD8D-400B-4B3B-8A4B-79FCBFC2FF50}" type="sibTrans" cxnId="{BC583A43-F256-403D-B0A1-DF7EBEC553A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044A725B-768E-4160-8BF7-869CB49B8CA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 Realizar no domicílio de forma autónoma</a:t>
          </a:r>
          <a:endParaRPr lang="pt-PT" sz="1800" dirty="0">
            <a:solidFill>
              <a:schemeClr val="tx1"/>
            </a:solidFill>
          </a:endParaRPr>
        </a:p>
      </dgm:t>
    </dgm:pt>
    <dgm:pt modelId="{FEC52CAC-5270-4C06-AD30-F2267D21F661}" type="parTrans" cxnId="{52345395-404C-44BD-9251-614F9A85CA17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B38E50C-F999-4CB4-AF3E-7A38F1031715}" type="sibTrans" cxnId="{52345395-404C-44BD-9251-614F9A85CA17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CD32BAE-F40A-4705-A768-EB70CDFD834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Duração: 12 </a:t>
          </a:r>
          <a:r>
            <a:rPr lang="pt-PT" sz="1800" dirty="0" smtClean="0">
              <a:solidFill>
                <a:schemeClr val="tx1"/>
              </a:solidFill>
            </a:rPr>
            <a:t>semanas </a:t>
          </a:r>
          <a:r>
            <a:rPr lang="pt-PT" sz="1400" dirty="0" smtClean="0">
              <a:solidFill>
                <a:schemeClr val="tx1"/>
              </a:solidFill>
            </a:rPr>
            <a:t>(</a:t>
          </a:r>
          <a:r>
            <a:rPr lang="pt-PT" sz="1400" i="1" dirty="0" err="1" smtClean="0">
              <a:solidFill>
                <a:schemeClr val="tx1"/>
              </a:solidFill>
            </a:rPr>
            <a:t>Irsay</a:t>
          </a:r>
          <a:r>
            <a:rPr lang="pt-PT" sz="1400" i="1" dirty="0" smtClean="0">
              <a:solidFill>
                <a:schemeClr val="tx1"/>
              </a:solidFill>
            </a:rPr>
            <a:t> </a:t>
          </a:r>
          <a:r>
            <a:rPr lang="pt-PT" sz="1400" i="1" dirty="0" err="1" smtClean="0">
              <a:solidFill>
                <a:schemeClr val="tx1"/>
              </a:solidFill>
            </a:rPr>
            <a:t>et</a:t>
          </a:r>
          <a:r>
            <a:rPr lang="pt-PT" sz="1400" i="1" dirty="0" smtClean="0">
              <a:solidFill>
                <a:schemeClr val="tx1"/>
              </a:solidFill>
            </a:rPr>
            <a:t> al., 2014</a:t>
          </a:r>
          <a:r>
            <a:rPr lang="pt-PT" sz="1400" dirty="0" smtClean="0">
              <a:solidFill>
                <a:schemeClr val="tx1"/>
              </a:solidFill>
            </a:rPr>
            <a:t>)</a:t>
          </a:r>
          <a:endParaRPr lang="pt-PT" sz="1400" dirty="0">
            <a:solidFill>
              <a:schemeClr val="tx1"/>
            </a:solidFill>
          </a:endParaRPr>
        </a:p>
      </dgm:t>
    </dgm:pt>
    <dgm:pt modelId="{E31E56A3-38EA-42FC-B028-B279BD052903}" type="parTrans" cxnId="{3C2C207C-F16F-406B-94BB-874533A9705E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F496807-E911-4CBA-BA39-7E498923140D}" type="sibTrans" cxnId="{3C2C207C-F16F-406B-94BB-874533A9705E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ACCB203-9A88-487E-8DA6-FE35A17E822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Frequência: 3x por </a:t>
          </a:r>
          <a:r>
            <a:rPr lang="pt-PT" sz="1800" dirty="0" smtClean="0">
              <a:solidFill>
                <a:schemeClr val="tx1"/>
              </a:solidFill>
            </a:rPr>
            <a:t>semana </a:t>
          </a:r>
          <a:r>
            <a:rPr lang="pt-PT" sz="1400" dirty="0" smtClean="0">
              <a:solidFill>
                <a:schemeClr val="tx1"/>
              </a:solidFill>
            </a:rPr>
            <a:t>(</a:t>
          </a:r>
          <a:r>
            <a:rPr lang="pt-PT" sz="1400" i="1" dirty="0" err="1" smtClean="0">
              <a:solidFill>
                <a:schemeClr val="tx1"/>
              </a:solidFill>
            </a:rPr>
            <a:t>Irsay</a:t>
          </a:r>
          <a:r>
            <a:rPr lang="pt-PT" sz="1400" i="1" dirty="0" smtClean="0">
              <a:solidFill>
                <a:schemeClr val="tx1"/>
              </a:solidFill>
            </a:rPr>
            <a:t> </a:t>
          </a:r>
          <a:r>
            <a:rPr lang="pt-PT" sz="1400" i="1" dirty="0" err="1" smtClean="0">
              <a:solidFill>
                <a:schemeClr val="tx1"/>
              </a:solidFill>
            </a:rPr>
            <a:t>et</a:t>
          </a:r>
          <a:r>
            <a:rPr lang="pt-PT" sz="1400" i="1" dirty="0" smtClean="0">
              <a:solidFill>
                <a:schemeClr val="tx1"/>
              </a:solidFill>
            </a:rPr>
            <a:t> al., 2014</a:t>
          </a:r>
          <a:r>
            <a:rPr lang="pt-PT" sz="1400" dirty="0" smtClean="0">
              <a:solidFill>
                <a:schemeClr val="tx1"/>
              </a:solidFill>
            </a:rPr>
            <a:t>)</a:t>
          </a:r>
          <a:endParaRPr lang="pt-PT" sz="1800" dirty="0">
            <a:solidFill>
              <a:schemeClr val="tx1"/>
            </a:solidFill>
          </a:endParaRPr>
        </a:p>
      </dgm:t>
    </dgm:pt>
    <dgm:pt modelId="{44E61210-53DA-4548-A743-5FBD7605F93C}" type="parTrans" cxnId="{05FCD571-EDB0-4BF3-BBED-A5A2DB670730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E3CD53A-41FA-41BE-9F23-2AFFD3241BD8}" type="sibTrans" cxnId="{05FCD571-EDB0-4BF3-BBED-A5A2DB67073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8270907-689D-4353-AE0C-7428EE53F579}" type="pres">
      <dgm:prSet presAssocID="{0D0A0841-E12B-4A00-B4B6-771A3E151D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ECCD4C0-F864-4F01-A45F-577A57A569BD}" type="pres">
      <dgm:prSet presAssocID="{ED52C630-CEF0-4577-8DDF-85903AD5A227}" presName="root1" presStyleCnt="0"/>
      <dgm:spPr/>
    </dgm:pt>
    <dgm:pt modelId="{5E3FD15D-88F2-4189-9434-26CE15804D22}" type="pres">
      <dgm:prSet presAssocID="{ED52C630-CEF0-4577-8DDF-85903AD5A227}" presName="LevelOneTextNode" presStyleLbl="node0" presStyleIdx="0" presStyleCnt="1" custScaleX="231708" custScaleY="28934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39F1062-0F1E-4352-B550-A052A221231D}" type="pres">
      <dgm:prSet presAssocID="{ED52C630-CEF0-4577-8DDF-85903AD5A227}" presName="level2hierChild" presStyleCnt="0"/>
      <dgm:spPr/>
    </dgm:pt>
    <dgm:pt modelId="{70F4C205-EB4A-42C1-81AD-95A301A858F0}" type="pres">
      <dgm:prSet presAssocID="{CE5D4925-388A-47C6-8ADB-469B13092D11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A12BD618-2727-4E49-B880-B17C04302895}" type="pres">
      <dgm:prSet presAssocID="{CE5D4925-388A-47C6-8ADB-469B13092D11}" presName="connTx" presStyleLbl="parChTrans1D2" presStyleIdx="0" presStyleCnt="3"/>
      <dgm:spPr/>
      <dgm:t>
        <a:bodyPr/>
        <a:lstStyle/>
        <a:p>
          <a:endParaRPr lang="pt-PT"/>
        </a:p>
      </dgm:t>
    </dgm:pt>
    <dgm:pt modelId="{BB8B2DF3-26EA-412B-AC3B-AAD6D8B95B7E}" type="pres">
      <dgm:prSet presAssocID="{8D2A71BD-0D0D-4EF6-BA01-7BAD1975FA04}" presName="root2" presStyleCnt="0"/>
      <dgm:spPr/>
    </dgm:pt>
    <dgm:pt modelId="{70BCCADF-9801-4916-8BF6-802B1273F53F}" type="pres">
      <dgm:prSet presAssocID="{8D2A71BD-0D0D-4EF6-BA01-7BAD1975FA04}" presName="LevelTwoTextNode" presStyleLbl="node2" presStyleIdx="0" presStyleCnt="3" custScaleX="119663" custScaleY="27152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102C806-7B0D-4727-B6F0-43E7BEAC772B}" type="pres">
      <dgm:prSet presAssocID="{8D2A71BD-0D0D-4EF6-BA01-7BAD1975FA04}" presName="level3hierChild" presStyleCnt="0"/>
      <dgm:spPr/>
    </dgm:pt>
    <dgm:pt modelId="{EB38B6AE-D1E2-4569-9243-AFE13A319740}" type="pres">
      <dgm:prSet presAssocID="{E36A10D5-546B-418A-89C8-429B628B5712}" presName="conn2-1" presStyleLbl="parChTrans1D3" presStyleIdx="0" presStyleCnt="9"/>
      <dgm:spPr/>
      <dgm:t>
        <a:bodyPr/>
        <a:lstStyle/>
        <a:p>
          <a:endParaRPr lang="pt-PT"/>
        </a:p>
      </dgm:t>
    </dgm:pt>
    <dgm:pt modelId="{545C7912-201B-4DB5-B056-2BBD0FFD2666}" type="pres">
      <dgm:prSet presAssocID="{E36A10D5-546B-418A-89C8-429B628B5712}" presName="connTx" presStyleLbl="parChTrans1D3" presStyleIdx="0" presStyleCnt="9"/>
      <dgm:spPr/>
      <dgm:t>
        <a:bodyPr/>
        <a:lstStyle/>
        <a:p>
          <a:endParaRPr lang="pt-PT"/>
        </a:p>
      </dgm:t>
    </dgm:pt>
    <dgm:pt modelId="{97E02457-9175-4E13-86F1-94448E8AC5B5}" type="pres">
      <dgm:prSet presAssocID="{2E650BC3-3470-470C-BC03-1F7953452DD0}" presName="root2" presStyleCnt="0"/>
      <dgm:spPr/>
    </dgm:pt>
    <dgm:pt modelId="{E5C1E2BC-192E-4DE7-A2A9-21C77A4506FD}" type="pres">
      <dgm:prSet presAssocID="{2E650BC3-3470-470C-BC03-1F7953452DD0}" presName="LevelTwoTextNode" presStyleLbl="node3" presStyleIdx="0" presStyleCnt="9" custScaleX="4664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B500B80-0CDE-4D58-A1D6-80EAF289423B}" type="pres">
      <dgm:prSet presAssocID="{2E650BC3-3470-470C-BC03-1F7953452DD0}" presName="level3hierChild" presStyleCnt="0"/>
      <dgm:spPr/>
    </dgm:pt>
    <dgm:pt modelId="{732CB434-8820-4D71-ADF0-FB7FC995F1AA}" type="pres">
      <dgm:prSet presAssocID="{B1051229-D643-43DE-85EB-651901F00AEE}" presName="conn2-1" presStyleLbl="parChTrans1D3" presStyleIdx="1" presStyleCnt="9"/>
      <dgm:spPr/>
      <dgm:t>
        <a:bodyPr/>
        <a:lstStyle/>
        <a:p>
          <a:endParaRPr lang="pt-PT"/>
        </a:p>
      </dgm:t>
    </dgm:pt>
    <dgm:pt modelId="{0434B43A-3432-4B73-B017-6866D4A50024}" type="pres">
      <dgm:prSet presAssocID="{B1051229-D643-43DE-85EB-651901F00AEE}" presName="connTx" presStyleLbl="parChTrans1D3" presStyleIdx="1" presStyleCnt="9"/>
      <dgm:spPr/>
      <dgm:t>
        <a:bodyPr/>
        <a:lstStyle/>
        <a:p>
          <a:endParaRPr lang="pt-PT"/>
        </a:p>
      </dgm:t>
    </dgm:pt>
    <dgm:pt modelId="{AC48CB4B-F4B0-435D-A8CB-6427B0BE77D3}" type="pres">
      <dgm:prSet presAssocID="{FFEC0C18-1767-46DD-A5EC-554E4EA3E065}" presName="root2" presStyleCnt="0"/>
      <dgm:spPr/>
    </dgm:pt>
    <dgm:pt modelId="{251CCE9D-D2B9-4F20-BF4C-D26AAF817BE2}" type="pres">
      <dgm:prSet presAssocID="{FFEC0C18-1767-46DD-A5EC-554E4EA3E065}" presName="LevelTwoTextNode" presStyleLbl="node3" presStyleIdx="1" presStyleCnt="9" custScaleX="4664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E6BB840-5449-42D7-87FC-9789B1F2B317}" type="pres">
      <dgm:prSet presAssocID="{FFEC0C18-1767-46DD-A5EC-554E4EA3E065}" presName="level3hierChild" presStyleCnt="0"/>
      <dgm:spPr/>
    </dgm:pt>
    <dgm:pt modelId="{09FCB48B-29EA-4E28-9183-78C84BBD0AFA}" type="pres">
      <dgm:prSet presAssocID="{349B0E50-8A75-4C79-8C74-1C1528D9E8C3}" presName="conn2-1" presStyleLbl="parChTrans1D3" presStyleIdx="2" presStyleCnt="9"/>
      <dgm:spPr/>
      <dgm:t>
        <a:bodyPr/>
        <a:lstStyle/>
        <a:p>
          <a:endParaRPr lang="pt-PT"/>
        </a:p>
      </dgm:t>
    </dgm:pt>
    <dgm:pt modelId="{B068A169-4D22-4CA6-97AD-58A9B0CDDE4C}" type="pres">
      <dgm:prSet presAssocID="{349B0E50-8A75-4C79-8C74-1C1528D9E8C3}" presName="connTx" presStyleLbl="parChTrans1D3" presStyleIdx="2" presStyleCnt="9"/>
      <dgm:spPr/>
      <dgm:t>
        <a:bodyPr/>
        <a:lstStyle/>
        <a:p>
          <a:endParaRPr lang="pt-PT"/>
        </a:p>
      </dgm:t>
    </dgm:pt>
    <dgm:pt modelId="{E7900B98-AA0E-4219-A746-0388835C0057}" type="pres">
      <dgm:prSet presAssocID="{8B940DF0-E8C9-426F-A0D9-61524E325650}" presName="root2" presStyleCnt="0"/>
      <dgm:spPr/>
    </dgm:pt>
    <dgm:pt modelId="{F09B5CE7-30CB-4150-A985-93B9632E7AF0}" type="pres">
      <dgm:prSet presAssocID="{8B940DF0-E8C9-426F-A0D9-61524E325650}" presName="LevelTwoTextNode" presStyleLbl="node3" presStyleIdx="2" presStyleCnt="9" custScaleX="4664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4076A61-B604-4BDB-B4AF-DAF9213502E3}" type="pres">
      <dgm:prSet presAssocID="{8B940DF0-E8C9-426F-A0D9-61524E325650}" presName="level3hierChild" presStyleCnt="0"/>
      <dgm:spPr/>
    </dgm:pt>
    <dgm:pt modelId="{E189ACE5-AD86-4E2A-8E80-04A8962330D2}" type="pres">
      <dgm:prSet presAssocID="{579D50E5-FA0A-4147-9597-32716E6602D0}" presName="conn2-1" presStyleLbl="parChTrans1D3" presStyleIdx="3" presStyleCnt="9"/>
      <dgm:spPr/>
      <dgm:t>
        <a:bodyPr/>
        <a:lstStyle/>
        <a:p>
          <a:endParaRPr lang="pt-PT"/>
        </a:p>
      </dgm:t>
    </dgm:pt>
    <dgm:pt modelId="{8545D5E4-FB15-44F7-A087-7CE22043D2C3}" type="pres">
      <dgm:prSet presAssocID="{579D50E5-FA0A-4147-9597-32716E6602D0}" presName="connTx" presStyleLbl="parChTrans1D3" presStyleIdx="3" presStyleCnt="9"/>
      <dgm:spPr/>
      <dgm:t>
        <a:bodyPr/>
        <a:lstStyle/>
        <a:p>
          <a:endParaRPr lang="pt-PT"/>
        </a:p>
      </dgm:t>
    </dgm:pt>
    <dgm:pt modelId="{87E1D518-FB0F-44CC-89B8-DFC30DBE1D51}" type="pres">
      <dgm:prSet presAssocID="{174364CA-D5DD-4D24-8327-9AA8DE08E2AE}" presName="root2" presStyleCnt="0"/>
      <dgm:spPr/>
    </dgm:pt>
    <dgm:pt modelId="{2C3FB19B-C729-4785-B90E-FE40BF09B771}" type="pres">
      <dgm:prSet presAssocID="{174364CA-D5DD-4D24-8327-9AA8DE08E2AE}" presName="LevelTwoTextNode" presStyleLbl="node3" presStyleIdx="3" presStyleCnt="9" custScaleX="4664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AA021F-E9EA-4FA8-A870-14E405396C5C}" type="pres">
      <dgm:prSet presAssocID="{174364CA-D5DD-4D24-8327-9AA8DE08E2AE}" presName="level3hierChild" presStyleCnt="0"/>
      <dgm:spPr/>
    </dgm:pt>
    <dgm:pt modelId="{A6C456C3-501A-4976-AE4C-67A087A1E709}" type="pres">
      <dgm:prSet presAssocID="{55279B43-B70D-4931-8094-0B10ABB0BB01}" presName="conn2-1" presStyleLbl="parChTrans1D3" presStyleIdx="4" presStyleCnt="9"/>
      <dgm:spPr/>
      <dgm:t>
        <a:bodyPr/>
        <a:lstStyle/>
        <a:p>
          <a:endParaRPr lang="pt-PT"/>
        </a:p>
      </dgm:t>
    </dgm:pt>
    <dgm:pt modelId="{8955B8E5-E284-4B6C-BE29-91F40B34DDCA}" type="pres">
      <dgm:prSet presAssocID="{55279B43-B70D-4931-8094-0B10ABB0BB01}" presName="connTx" presStyleLbl="parChTrans1D3" presStyleIdx="4" presStyleCnt="9"/>
      <dgm:spPr/>
      <dgm:t>
        <a:bodyPr/>
        <a:lstStyle/>
        <a:p>
          <a:endParaRPr lang="pt-PT"/>
        </a:p>
      </dgm:t>
    </dgm:pt>
    <dgm:pt modelId="{6CA3A6D7-E5C5-417F-AACE-02402B44BD68}" type="pres">
      <dgm:prSet presAssocID="{E108F416-BD19-48E3-B779-368A5D1294CA}" presName="root2" presStyleCnt="0"/>
      <dgm:spPr/>
    </dgm:pt>
    <dgm:pt modelId="{EA397E7B-A8CE-41E7-B192-8859CCC27F87}" type="pres">
      <dgm:prSet presAssocID="{E108F416-BD19-48E3-B779-368A5D1294CA}" presName="LevelTwoTextNode" presStyleLbl="node3" presStyleIdx="4" presStyleCnt="9" custScaleX="46648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6A2238-0406-4FCF-B421-34BC7F8A2F46}" type="pres">
      <dgm:prSet presAssocID="{E108F416-BD19-48E3-B779-368A5D1294CA}" presName="level3hierChild" presStyleCnt="0"/>
      <dgm:spPr/>
    </dgm:pt>
    <dgm:pt modelId="{589CB227-16FF-4377-B354-49EAE561A8D2}" type="pres">
      <dgm:prSet presAssocID="{3C3415BA-562C-4B32-A414-724D4BE16F2D}" presName="conn2-1" presStyleLbl="parChTrans1D3" presStyleIdx="5" presStyleCnt="9"/>
      <dgm:spPr/>
      <dgm:t>
        <a:bodyPr/>
        <a:lstStyle/>
        <a:p>
          <a:endParaRPr lang="pt-PT"/>
        </a:p>
      </dgm:t>
    </dgm:pt>
    <dgm:pt modelId="{B2FE416D-12CA-4CB9-9833-C688F7974911}" type="pres">
      <dgm:prSet presAssocID="{3C3415BA-562C-4B32-A414-724D4BE16F2D}" presName="connTx" presStyleLbl="parChTrans1D3" presStyleIdx="5" presStyleCnt="9"/>
      <dgm:spPr/>
      <dgm:t>
        <a:bodyPr/>
        <a:lstStyle/>
        <a:p>
          <a:endParaRPr lang="pt-PT"/>
        </a:p>
      </dgm:t>
    </dgm:pt>
    <dgm:pt modelId="{350F96AA-5B09-44B0-A1DE-E976B533118A}" type="pres">
      <dgm:prSet presAssocID="{A6521974-0EC9-46D1-9A94-5C6CB31090D2}" presName="root2" presStyleCnt="0"/>
      <dgm:spPr/>
    </dgm:pt>
    <dgm:pt modelId="{B07479B2-776D-4205-B3E0-ABAB853B732F}" type="pres">
      <dgm:prSet presAssocID="{A6521974-0EC9-46D1-9A94-5C6CB31090D2}" presName="LevelTwoTextNode" presStyleLbl="node3" presStyleIdx="5" presStyleCnt="9" custScaleX="46582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9C68ECB-C898-4385-82A2-FCA75C6B87FA}" type="pres">
      <dgm:prSet presAssocID="{A6521974-0EC9-46D1-9A94-5C6CB31090D2}" presName="level3hierChild" presStyleCnt="0"/>
      <dgm:spPr/>
    </dgm:pt>
    <dgm:pt modelId="{15095165-CFD4-45CF-9181-9741D6608C11}" type="pres">
      <dgm:prSet presAssocID="{3B1F7038-7E66-4D79-8385-417E54F32E69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9FFF60C9-6650-4EAE-9124-3BE3992BDC36}" type="pres">
      <dgm:prSet presAssocID="{3B1F7038-7E66-4D79-8385-417E54F32E69}" presName="connTx" presStyleLbl="parChTrans1D2" presStyleIdx="1" presStyleCnt="3"/>
      <dgm:spPr/>
      <dgm:t>
        <a:bodyPr/>
        <a:lstStyle/>
        <a:p>
          <a:endParaRPr lang="pt-PT"/>
        </a:p>
      </dgm:t>
    </dgm:pt>
    <dgm:pt modelId="{AEAD6041-F675-4F1D-AD4E-408210D2EE07}" type="pres">
      <dgm:prSet presAssocID="{DCDDD0E5-93EE-43C6-A6AC-EE525DD2672D}" presName="root2" presStyleCnt="0"/>
      <dgm:spPr/>
    </dgm:pt>
    <dgm:pt modelId="{1F8A0DD2-3A53-42F9-9227-223A55DEBAB1}" type="pres">
      <dgm:prSet presAssocID="{DCDDD0E5-93EE-43C6-A6AC-EE525DD2672D}" presName="LevelTwoTextNode" presStyleLbl="node2" presStyleIdx="1" presStyleCnt="3" custScaleY="2186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2496311-A82B-40A0-9A42-9E48968879CB}" type="pres">
      <dgm:prSet presAssocID="{DCDDD0E5-93EE-43C6-A6AC-EE525DD2672D}" presName="level3hierChild" presStyleCnt="0"/>
      <dgm:spPr/>
    </dgm:pt>
    <dgm:pt modelId="{E05EABA1-9012-4640-AD88-9246B997B818}" type="pres">
      <dgm:prSet presAssocID="{BDDA5DC2-B736-43BF-825D-B0A2AF7B55FE}" presName="conn2-1" presStyleLbl="parChTrans1D3" presStyleIdx="6" presStyleCnt="9"/>
      <dgm:spPr/>
      <dgm:t>
        <a:bodyPr/>
        <a:lstStyle/>
        <a:p>
          <a:endParaRPr lang="pt-PT"/>
        </a:p>
      </dgm:t>
    </dgm:pt>
    <dgm:pt modelId="{C047F0A2-A808-4CC7-B365-55037849B71C}" type="pres">
      <dgm:prSet presAssocID="{BDDA5DC2-B736-43BF-825D-B0A2AF7B55FE}" presName="connTx" presStyleLbl="parChTrans1D3" presStyleIdx="6" presStyleCnt="9"/>
      <dgm:spPr/>
      <dgm:t>
        <a:bodyPr/>
        <a:lstStyle/>
        <a:p>
          <a:endParaRPr lang="pt-PT"/>
        </a:p>
      </dgm:t>
    </dgm:pt>
    <dgm:pt modelId="{D00B08E9-0815-4C5B-9D83-599A69853F87}" type="pres">
      <dgm:prSet presAssocID="{B6883161-BAD3-4EB4-A735-91D5FD1EF66A}" presName="root2" presStyleCnt="0"/>
      <dgm:spPr/>
    </dgm:pt>
    <dgm:pt modelId="{99BB11C0-9732-492E-8C27-3296774B086C}" type="pres">
      <dgm:prSet presAssocID="{B6883161-BAD3-4EB4-A735-91D5FD1EF66A}" presName="LevelTwoTextNode" presStyleLbl="node3" presStyleIdx="6" presStyleCnt="9" custScaleX="42645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9455BE-4DF0-4045-85F7-705AAA06F57A}" type="pres">
      <dgm:prSet presAssocID="{B6883161-BAD3-4EB4-A735-91D5FD1EF66A}" presName="level3hierChild" presStyleCnt="0"/>
      <dgm:spPr/>
    </dgm:pt>
    <dgm:pt modelId="{212D1D93-6C7E-4771-9027-A2C8E750C1BA}" type="pres">
      <dgm:prSet presAssocID="{9D2236D1-A989-4D66-8B28-992FC7C7B11F}" presName="conn2-1" presStyleLbl="parChTrans1D3" presStyleIdx="7" presStyleCnt="9"/>
      <dgm:spPr/>
      <dgm:t>
        <a:bodyPr/>
        <a:lstStyle/>
        <a:p>
          <a:endParaRPr lang="pt-PT"/>
        </a:p>
      </dgm:t>
    </dgm:pt>
    <dgm:pt modelId="{65023B69-7FE2-4034-8662-F97906DE4513}" type="pres">
      <dgm:prSet presAssocID="{9D2236D1-A989-4D66-8B28-992FC7C7B11F}" presName="connTx" presStyleLbl="parChTrans1D3" presStyleIdx="7" presStyleCnt="9"/>
      <dgm:spPr/>
      <dgm:t>
        <a:bodyPr/>
        <a:lstStyle/>
        <a:p>
          <a:endParaRPr lang="pt-PT"/>
        </a:p>
      </dgm:t>
    </dgm:pt>
    <dgm:pt modelId="{8DCA7ED8-0F36-474A-8295-C6AF4FC64CD0}" type="pres">
      <dgm:prSet presAssocID="{280F287F-A589-479C-84F7-6E5FCA214CBF}" presName="root2" presStyleCnt="0"/>
      <dgm:spPr/>
    </dgm:pt>
    <dgm:pt modelId="{8E684673-B100-498B-9002-C84B9B584762}" type="pres">
      <dgm:prSet presAssocID="{280F287F-A589-479C-84F7-6E5FCA214CBF}" presName="LevelTwoTextNode" presStyleLbl="node3" presStyleIdx="7" presStyleCnt="9" custScaleX="42645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8F3DD93-D518-4BCD-BEB1-49517262BBE8}" type="pres">
      <dgm:prSet presAssocID="{280F287F-A589-479C-84F7-6E5FCA214CBF}" presName="level3hierChild" presStyleCnt="0"/>
      <dgm:spPr/>
    </dgm:pt>
    <dgm:pt modelId="{62B2F784-BF07-4650-B804-BCE0C5A435A5}" type="pres">
      <dgm:prSet presAssocID="{E9CBD514-141C-4454-803E-EF3F7B2DDF02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C803ED3D-356C-41FA-B684-C3E89CD86704}" type="pres">
      <dgm:prSet presAssocID="{E9CBD514-141C-4454-803E-EF3F7B2DDF02}" presName="connTx" presStyleLbl="parChTrans1D2" presStyleIdx="2" presStyleCnt="3"/>
      <dgm:spPr/>
      <dgm:t>
        <a:bodyPr/>
        <a:lstStyle/>
        <a:p>
          <a:endParaRPr lang="pt-PT"/>
        </a:p>
      </dgm:t>
    </dgm:pt>
    <dgm:pt modelId="{40FDECC5-C7E9-4FC9-87E2-F68C5C6C21EF}" type="pres">
      <dgm:prSet presAssocID="{C7F525EA-0846-437D-B4A4-CDC7A6C4C1F7}" presName="root2" presStyleCnt="0"/>
      <dgm:spPr/>
    </dgm:pt>
    <dgm:pt modelId="{E319E1C4-5528-4867-940E-B23EE2FAF1C1}" type="pres">
      <dgm:prSet presAssocID="{C7F525EA-0846-437D-B4A4-CDC7A6C4C1F7}" presName="LevelTwoTextNode" presStyleLbl="node2" presStyleIdx="2" presStyleCnt="3" custScaleX="119663" custScaleY="24993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A27D87A-EC85-4BED-947D-986DC4CD9CFB}" type="pres">
      <dgm:prSet presAssocID="{C7F525EA-0846-437D-B4A4-CDC7A6C4C1F7}" presName="level3hierChild" presStyleCnt="0"/>
      <dgm:spPr/>
    </dgm:pt>
    <dgm:pt modelId="{D864414A-4F98-417B-8E34-36EF00EA7947}" type="pres">
      <dgm:prSet presAssocID="{E75B03C3-D12E-4627-9B1A-0D4FAB332956}" presName="conn2-1" presStyleLbl="parChTrans1D3" presStyleIdx="8" presStyleCnt="9"/>
      <dgm:spPr/>
      <dgm:t>
        <a:bodyPr/>
        <a:lstStyle/>
        <a:p>
          <a:endParaRPr lang="pt-PT"/>
        </a:p>
      </dgm:t>
    </dgm:pt>
    <dgm:pt modelId="{D1CDF54C-9108-4250-8BE1-5F462151EFC0}" type="pres">
      <dgm:prSet presAssocID="{E75B03C3-D12E-4627-9B1A-0D4FAB332956}" presName="connTx" presStyleLbl="parChTrans1D3" presStyleIdx="8" presStyleCnt="9"/>
      <dgm:spPr/>
      <dgm:t>
        <a:bodyPr/>
        <a:lstStyle/>
        <a:p>
          <a:endParaRPr lang="pt-PT"/>
        </a:p>
      </dgm:t>
    </dgm:pt>
    <dgm:pt modelId="{6DD5BAA4-AEEE-4013-9B64-97605F186092}" type="pres">
      <dgm:prSet presAssocID="{665A35CA-03BF-4923-9156-3E1A8BD15213}" presName="root2" presStyleCnt="0"/>
      <dgm:spPr/>
    </dgm:pt>
    <dgm:pt modelId="{C8735B58-96F7-48A2-9F41-B7F22356E942}" type="pres">
      <dgm:prSet presAssocID="{665A35CA-03BF-4923-9156-3E1A8BD15213}" presName="LevelTwoTextNode" presStyleLbl="node3" presStyleIdx="8" presStyleCnt="9" custScaleX="180000" custScaleY="25560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F81BBEB-397E-4A96-B37A-8C05837D21C0}" type="pres">
      <dgm:prSet presAssocID="{665A35CA-03BF-4923-9156-3E1A8BD15213}" presName="level3hierChild" presStyleCnt="0"/>
      <dgm:spPr/>
    </dgm:pt>
    <dgm:pt modelId="{1C476440-46B4-47D4-88E4-4DD59EC3F429}" type="pres">
      <dgm:prSet presAssocID="{FEC52CAC-5270-4C06-AD30-F2267D21F661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323179D-0316-4B02-8F98-8C694D266A8D}" type="pres">
      <dgm:prSet presAssocID="{FEC52CAC-5270-4C06-AD30-F2267D21F661}" presName="connTx" presStyleLbl="parChTrans1D4" presStyleIdx="0" presStyleCnt="3"/>
      <dgm:spPr/>
      <dgm:t>
        <a:bodyPr/>
        <a:lstStyle/>
        <a:p>
          <a:endParaRPr lang="pt-PT"/>
        </a:p>
      </dgm:t>
    </dgm:pt>
    <dgm:pt modelId="{F9094855-493D-4194-ABBD-1EEDD1DC6A89}" type="pres">
      <dgm:prSet presAssocID="{044A725B-768E-4160-8BF7-869CB49B8CA8}" presName="root2" presStyleCnt="0"/>
      <dgm:spPr/>
    </dgm:pt>
    <dgm:pt modelId="{FBE70C39-22DD-477B-B42C-C5E768245B0C}" type="pres">
      <dgm:prSet presAssocID="{044A725B-768E-4160-8BF7-869CB49B8CA8}" presName="LevelTwoTextNode" presStyleLbl="node4" presStyleIdx="0" presStyleCnt="3" custScaleX="46965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E56C8D9-E8F3-40EA-8557-7717657F153E}" type="pres">
      <dgm:prSet presAssocID="{044A725B-768E-4160-8BF7-869CB49B8CA8}" presName="level3hierChild" presStyleCnt="0"/>
      <dgm:spPr/>
    </dgm:pt>
    <dgm:pt modelId="{F336453B-540F-46E4-9289-DA759609A463}" type="pres">
      <dgm:prSet presAssocID="{E31E56A3-38EA-42FC-B028-B279BD052903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FF391E91-488E-47F9-B3B5-85FFF4FA91C2}" type="pres">
      <dgm:prSet presAssocID="{E31E56A3-38EA-42FC-B028-B279BD052903}" presName="connTx" presStyleLbl="parChTrans1D4" presStyleIdx="1" presStyleCnt="3"/>
      <dgm:spPr/>
      <dgm:t>
        <a:bodyPr/>
        <a:lstStyle/>
        <a:p>
          <a:endParaRPr lang="pt-PT"/>
        </a:p>
      </dgm:t>
    </dgm:pt>
    <dgm:pt modelId="{D3C76AE0-54D6-44D7-9B21-325A03D86D85}" type="pres">
      <dgm:prSet presAssocID="{FCD32BAE-F40A-4705-A768-EB70CDFD8348}" presName="root2" presStyleCnt="0"/>
      <dgm:spPr/>
    </dgm:pt>
    <dgm:pt modelId="{8266B917-0A76-4B8A-991E-A6550F30C7B3}" type="pres">
      <dgm:prSet presAssocID="{FCD32BAE-F40A-4705-A768-EB70CDFD8348}" presName="LevelTwoTextNode" presStyleLbl="node4" presStyleIdx="1" presStyleCnt="3" custScaleX="46965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DA9837F-3FA5-40D2-B86F-03ABDC2DCFCD}" type="pres">
      <dgm:prSet presAssocID="{FCD32BAE-F40A-4705-A768-EB70CDFD8348}" presName="level3hierChild" presStyleCnt="0"/>
      <dgm:spPr/>
    </dgm:pt>
    <dgm:pt modelId="{2B3BD2C1-53B4-4DED-B858-A2D8E1B41497}" type="pres">
      <dgm:prSet presAssocID="{44E61210-53DA-4548-A743-5FBD7605F93C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6880F73D-EC25-4EF9-AE8A-7BB174BE9511}" type="pres">
      <dgm:prSet presAssocID="{44E61210-53DA-4548-A743-5FBD7605F93C}" presName="connTx" presStyleLbl="parChTrans1D4" presStyleIdx="2" presStyleCnt="3"/>
      <dgm:spPr/>
      <dgm:t>
        <a:bodyPr/>
        <a:lstStyle/>
        <a:p>
          <a:endParaRPr lang="pt-PT"/>
        </a:p>
      </dgm:t>
    </dgm:pt>
    <dgm:pt modelId="{18EAD57D-B87C-45CC-87E9-C8B42D2DD194}" type="pres">
      <dgm:prSet presAssocID="{1ACCB203-9A88-487E-8DA6-FE35A17E8223}" presName="root2" presStyleCnt="0"/>
      <dgm:spPr/>
    </dgm:pt>
    <dgm:pt modelId="{710B3FF8-0924-40D1-832D-6442949B4E36}" type="pres">
      <dgm:prSet presAssocID="{1ACCB203-9A88-487E-8DA6-FE35A17E8223}" presName="LevelTwoTextNode" presStyleLbl="node4" presStyleIdx="2" presStyleCnt="3" custScaleX="46965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6DD0A41-5800-4697-8C93-7554283D7237}" type="pres">
      <dgm:prSet presAssocID="{1ACCB203-9A88-487E-8DA6-FE35A17E8223}" presName="level3hierChild" presStyleCnt="0"/>
      <dgm:spPr/>
    </dgm:pt>
  </dgm:ptLst>
  <dgm:cxnLst>
    <dgm:cxn modelId="{5284B6D5-6936-45C4-BC65-583442354A4B}" srcId="{ED52C630-CEF0-4577-8DDF-85903AD5A227}" destId="{C7F525EA-0846-437D-B4A4-CDC7A6C4C1F7}" srcOrd="2" destOrd="0" parTransId="{E9CBD514-141C-4454-803E-EF3F7B2DDF02}" sibTransId="{D6F1E1B9-4688-4ACD-B7FB-DF07650FFD47}"/>
    <dgm:cxn modelId="{341CA5D0-B82A-49C4-ABDD-6F21410AF06B}" type="presOf" srcId="{0D0A0841-E12B-4A00-B4B6-771A3E151D19}" destId="{78270907-689D-4353-AE0C-7428EE53F579}" srcOrd="0" destOrd="0" presId="urn:microsoft.com/office/officeart/2005/8/layout/hierarchy2"/>
    <dgm:cxn modelId="{991F8749-9281-4D5D-B316-23D6648159D6}" type="presOf" srcId="{044A725B-768E-4160-8BF7-869CB49B8CA8}" destId="{FBE70C39-22DD-477B-B42C-C5E768245B0C}" srcOrd="0" destOrd="0" presId="urn:microsoft.com/office/officeart/2005/8/layout/hierarchy2"/>
    <dgm:cxn modelId="{47785E3F-BC68-405F-A042-E2C0F7820C30}" type="presOf" srcId="{BDDA5DC2-B736-43BF-825D-B0A2AF7B55FE}" destId="{E05EABA1-9012-4640-AD88-9246B997B818}" srcOrd="0" destOrd="0" presId="urn:microsoft.com/office/officeart/2005/8/layout/hierarchy2"/>
    <dgm:cxn modelId="{7D08E268-2A49-4180-BA5E-409980386179}" type="presOf" srcId="{9D2236D1-A989-4D66-8B28-992FC7C7B11F}" destId="{212D1D93-6C7E-4771-9027-A2C8E750C1BA}" srcOrd="0" destOrd="0" presId="urn:microsoft.com/office/officeart/2005/8/layout/hierarchy2"/>
    <dgm:cxn modelId="{BA5728D2-4713-432B-BE4B-6EA5D5D604C4}" srcId="{0D0A0841-E12B-4A00-B4B6-771A3E151D19}" destId="{ED52C630-CEF0-4577-8DDF-85903AD5A227}" srcOrd="0" destOrd="0" parTransId="{03372E81-20D3-414D-A969-FCF6B24F2D52}" sibTransId="{528F4A41-16FC-42ED-88CA-CDBD9178FBCB}"/>
    <dgm:cxn modelId="{8CC1A31B-4B81-424A-8E76-13C91C9C8717}" type="presOf" srcId="{1ACCB203-9A88-487E-8DA6-FE35A17E8223}" destId="{710B3FF8-0924-40D1-832D-6442949B4E36}" srcOrd="0" destOrd="0" presId="urn:microsoft.com/office/officeart/2005/8/layout/hierarchy2"/>
    <dgm:cxn modelId="{2A10B233-5F15-4359-959A-7D50278FBDB0}" type="presOf" srcId="{3C3415BA-562C-4B32-A414-724D4BE16F2D}" destId="{589CB227-16FF-4377-B354-49EAE561A8D2}" srcOrd="0" destOrd="0" presId="urn:microsoft.com/office/officeart/2005/8/layout/hierarchy2"/>
    <dgm:cxn modelId="{D6CE8857-72BC-42DB-BE75-0C78B9AB3467}" type="presOf" srcId="{9D2236D1-A989-4D66-8B28-992FC7C7B11F}" destId="{65023B69-7FE2-4034-8662-F97906DE4513}" srcOrd="1" destOrd="0" presId="urn:microsoft.com/office/officeart/2005/8/layout/hierarchy2"/>
    <dgm:cxn modelId="{A5D09DDC-3A97-4323-A9CC-6948D39779C7}" type="presOf" srcId="{665A35CA-03BF-4923-9156-3E1A8BD15213}" destId="{C8735B58-96F7-48A2-9F41-B7F22356E942}" srcOrd="0" destOrd="0" presId="urn:microsoft.com/office/officeart/2005/8/layout/hierarchy2"/>
    <dgm:cxn modelId="{9F20CEFD-4FB5-4058-9CCD-82CBA05C3E67}" type="presOf" srcId="{55279B43-B70D-4931-8094-0B10ABB0BB01}" destId="{8955B8E5-E284-4B6C-BE29-91F40B34DDCA}" srcOrd="1" destOrd="0" presId="urn:microsoft.com/office/officeart/2005/8/layout/hierarchy2"/>
    <dgm:cxn modelId="{F3CE89C4-EB9C-480E-81C5-ECB59257F446}" type="presOf" srcId="{E9CBD514-141C-4454-803E-EF3F7B2DDF02}" destId="{62B2F784-BF07-4650-B804-BCE0C5A435A5}" srcOrd="0" destOrd="0" presId="urn:microsoft.com/office/officeart/2005/8/layout/hierarchy2"/>
    <dgm:cxn modelId="{87D07E2E-7B8C-4A99-926A-C46192B362C2}" type="presOf" srcId="{A6521974-0EC9-46D1-9A94-5C6CB31090D2}" destId="{B07479B2-776D-4205-B3E0-ABAB853B732F}" srcOrd="0" destOrd="0" presId="urn:microsoft.com/office/officeart/2005/8/layout/hierarchy2"/>
    <dgm:cxn modelId="{3E3E7BAB-A04C-45E8-9C5C-1F02CA2B235E}" type="presOf" srcId="{579D50E5-FA0A-4147-9597-32716E6602D0}" destId="{E189ACE5-AD86-4E2A-8E80-04A8962330D2}" srcOrd="0" destOrd="0" presId="urn:microsoft.com/office/officeart/2005/8/layout/hierarchy2"/>
    <dgm:cxn modelId="{EA5E0F42-CFA1-405B-89EF-58017AC321ED}" srcId="{ED52C630-CEF0-4577-8DDF-85903AD5A227}" destId="{8D2A71BD-0D0D-4EF6-BA01-7BAD1975FA04}" srcOrd="0" destOrd="0" parTransId="{CE5D4925-388A-47C6-8ADB-469B13092D11}" sibTransId="{2D3C0C79-2793-4BC5-9FA5-F423B246B037}"/>
    <dgm:cxn modelId="{C998E481-E6F6-43ED-B301-AC239CF4291F}" type="presOf" srcId="{174364CA-D5DD-4D24-8327-9AA8DE08E2AE}" destId="{2C3FB19B-C729-4785-B90E-FE40BF09B771}" srcOrd="0" destOrd="0" presId="urn:microsoft.com/office/officeart/2005/8/layout/hierarchy2"/>
    <dgm:cxn modelId="{11BB32EF-ADC7-4752-9AF5-5F459AA8033A}" type="presOf" srcId="{3B1F7038-7E66-4D79-8385-417E54F32E69}" destId="{9FFF60C9-6650-4EAE-9124-3BE3992BDC36}" srcOrd="1" destOrd="0" presId="urn:microsoft.com/office/officeart/2005/8/layout/hierarchy2"/>
    <dgm:cxn modelId="{5C75B970-2DF1-4B9C-9FFB-F3DD0BDCFC94}" type="presOf" srcId="{DCDDD0E5-93EE-43C6-A6AC-EE525DD2672D}" destId="{1F8A0DD2-3A53-42F9-9227-223A55DEBAB1}" srcOrd="0" destOrd="0" presId="urn:microsoft.com/office/officeart/2005/8/layout/hierarchy2"/>
    <dgm:cxn modelId="{BC583A43-F256-403D-B0A1-DF7EBEC553AD}" srcId="{C7F525EA-0846-437D-B4A4-CDC7A6C4C1F7}" destId="{665A35CA-03BF-4923-9156-3E1A8BD15213}" srcOrd="0" destOrd="0" parTransId="{E75B03C3-D12E-4627-9B1A-0D4FAB332956}" sibTransId="{F85EDD8D-400B-4B3B-8A4B-79FCBFC2FF50}"/>
    <dgm:cxn modelId="{C82E118F-4E9E-4A54-8DD1-49843BD8B1ED}" type="presOf" srcId="{44E61210-53DA-4548-A743-5FBD7605F93C}" destId="{2B3BD2C1-53B4-4DED-B858-A2D8E1B41497}" srcOrd="0" destOrd="0" presId="urn:microsoft.com/office/officeart/2005/8/layout/hierarchy2"/>
    <dgm:cxn modelId="{3C2C207C-F16F-406B-94BB-874533A9705E}" srcId="{665A35CA-03BF-4923-9156-3E1A8BD15213}" destId="{FCD32BAE-F40A-4705-A768-EB70CDFD8348}" srcOrd="1" destOrd="0" parTransId="{E31E56A3-38EA-42FC-B028-B279BD052903}" sibTransId="{3F496807-E911-4CBA-BA39-7E498923140D}"/>
    <dgm:cxn modelId="{AD7F0B1A-C44A-4657-8D3C-34C919EB5FE2}" type="presOf" srcId="{2E650BC3-3470-470C-BC03-1F7953452DD0}" destId="{E5C1E2BC-192E-4DE7-A2A9-21C77A4506FD}" srcOrd="0" destOrd="0" presId="urn:microsoft.com/office/officeart/2005/8/layout/hierarchy2"/>
    <dgm:cxn modelId="{5042325C-25C2-4C8F-AB71-AFB8BA07F691}" type="presOf" srcId="{FEC52CAC-5270-4C06-AD30-F2267D21F661}" destId="{1C476440-46B4-47D4-88E4-4DD59EC3F429}" srcOrd="0" destOrd="0" presId="urn:microsoft.com/office/officeart/2005/8/layout/hierarchy2"/>
    <dgm:cxn modelId="{DAF1D2F7-850A-4111-B8DA-D8BE90F7DC0E}" srcId="{8D2A71BD-0D0D-4EF6-BA01-7BAD1975FA04}" destId="{8B940DF0-E8C9-426F-A0D9-61524E325650}" srcOrd="2" destOrd="0" parTransId="{349B0E50-8A75-4C79-8C74-1C1528D9E8C3}" sibTransId="{1595F96F-DF53-4DBD-B75C-D437ABDAE040}"/>
    <dgm:cxn modelId="{B9296F6B-5659-498F-B7ED-EC7E1806DFB5}" type="presOf" srcId="{B1051229-D643-43DE-85EB-651901F00AEE}" destId="{0434B43A-3432-4B73-B017-6866D4A50024}" srcOrd="1" destOrd="0" presId="urn:microsoft.com/office/officeart/2005/8/layout/hierarchy2"/>
    <dgm:cxn modelId="{0BD8EBEF-5A21-4CEA-83A1-8CAAAC0F76ED}" srcId="{DCDDD0E5-93EE-43C6-A6AC-EE525DD2672D}" destId="{280F287F-A589-479C-84F7-6E5FCA214CBF}" srcOrd="1" destOrd="0" parTransId="{9D2236D1-A989-4D66-8B28-992FC7C7B11F}" sibTransId="{B2845A39-BD82-4C4B-A8C3-13A321749F24}"/>
    <dgm:cxn modelId="{21255A46-D912-44FC-9D4D-2B17BB28E468}" srcId="{8D2A71BD-0D0D-4EF6-BA01-7BAD1975FA04}" destId="{A6521974-0EC9-46D1-9A94-5C6CB31090D2}" srcOrd="5" destOrd="0" parTransId="{3C3415BA-562C-4B32-A414-724D4BE16F2D}" sibTransId="{1AB07C67-7509-4CD4-BE1D-C327BD605749}"/>
    <dgm:cxn modelId="{D18F8112-0677-4299-9558-15894DB47ECA}" type="presOf" srcId="{579D50E5-FA0A-4147-9597-32716E6602D0}" destId="{8545D5E4-FB15-44F7-A087-7CE22043D2C3}" srcOrd="1" destOrd="0" presId="urn:microsoft.com/office/officeart/2005/8/layout/hierarchy2"/>
    <dgm:cxn modelId="{D99627E2-F693-4C58-83F1-56FB25A25451}" type="presOf" srcId="{E36A10D5-546B-418A-89C8-429B628B5712}" destId="{545C7912-201B-4DB5-B056-2BBD0FFD2666}" srcOrd="1" destOrd="0" presId="urn:microsoft.com/office/officeart/2005/8/layout/hierarchy2"/>
    <dgm:cxn modelId="{52345395-404C-44BD-9251-614F9A85CA17}" srcId="{665A35CA-03BF-4923-9156-3E1A8BD15213}" destId="{044A725B-768E-4160-8BF7-869CB49B8CA8}" srcOrd="0" destOrd="0" parTransId="{FEC52CAC-5270-4C06-AD30-F2267D21F661}" sibTransId="{6B38E50C-F999-4CB4-AF3E-7A38F1031715}"/>
    <dgm:cxn modelId="{05FCD571-EDB0-4BF3-BBED-A5A2DB670730}" srcId="{665A35CA-03BF-4923-9156-3E1A8BD15213}" destId="{1ACCB203-9A88-487E-8DA6-FE35A17E8223}" srcOrd="2" destOrd="0" parTransId="{44E61210-53DA-4548-A743-5FBD7605F93C}" sibTransId="{7E3CD53A-41FA-41BE-9F23-2AFFD3241BD8}"/>
    <dgm:cxn modelId="{BDC07C8C-5A57-4E1E-B995-5605FA69B034}" type="presOf" srcId="{55279B43-B70D-4931-8094-0B10ABB0BB01}" destId="{A6C456C3-501A-4976-AE4C-67A087A1E709}" srcOrd="0" destOrd="0" presId="urn:microsoft.com/office/officeart/2005/8/layout/hierarchy2"/>
    <dgm:cxn modelId="{1BD2E4E7-76CE-474A-853A-60D8985F6706}" type="presOf" srcId="{349B0E50-8A75-4C79-8C74-1C1528D9E8C3}" destId="{B068A169-4D22-4CA6-97AD-58A9B0CDDE4C}" srcOrd="1" destOrd="0" presId="urn:microsoft.com/office/officeart/2005/8/layout/hierarchy2"/>
    <dgm:cxn modelId="{B9191503-655E-467C-AB3E-9CE5B98AE55F}" type="presOf" srcId="{44E61210-53DA-4548-A743-5FBD7605F93C}" destId="{6880F73D-EC25-4EF9-AE8A-7BB174BE9511}" srcOrd="1" destOrd="0" presId="urn:microsoft.com/office/officeart/2005/8/layout/hierarchy2"/>
    <dgm:cxn modelId="{5E9A6892-3FAF-4DB1-B099-CF32279AF5D2}" type="presOf" srcId="{C7F525EA-0846-437D-B4A4-CDC7A6C4C1F7}" destId="{E319E1C4-5528-4867-940E-B23EE2FAF1C1}" srcOrd="0" destOrd="0" presId="urn:microsoft.com/office/officeart/2005/8/layout/hierarchy2"/>
    <dgm:cxn modelId="{CEEF3B24-AE1C-4C3B-BB1F-A67E27EA1D63}" type="presOf" srcId="{E75B03C3-D12E-4627-9B1A-0D4FAB332956}" destId="{D864414A-4F98-417B-8E34-36EF00EA7947}" srcOrd="0" destOrd="0" presId="urn:microsoft.com/office/officeart/2005/8/layout/hierarchy2"/>
    <dgm:cxn modelId="{F78826E4-9D59-4B36-BD99-65CFD9C8C681}" type="presOf" srcId="{CE5D4925-388A-47C6-8ADB-469B13092D11}" destId="{70F4C205-EB4A-42C1-81AD-95A301A858F0}" srcOrd="0" destOrd="0" presId="urn:microsoft.com/office/officeart/2005/8/layout/hierarchy2"/>
    <dgm:cxn modelId="{EB2220BD-367D-494C-A39C-0514A59E6924}" srcId="{8D2A71BD-0D0D-4EF6-BA01-7BAD1975FA04}" destId="{174364CA-D5DD-4D24-8327-9AA8DE08E2AE}" srcOrd="3" destOrd="0" parTransId="{579D50E5-FA0A-4147-9597-32716E6602D0}" sibTransId="{16EDD647-073C-4820-9AE7-BE113673ECE6}"/>
    <dgm:cxn modelId="{EDA5D0AC-38BD-418E-ABBF-D82D64F91E1C}" type="presOf" srcId="{8B940DF0-E8C9-426F-A0D9-61524E325650}" destId="{F09B5CE7-30CB-4150-A985-93B9632E7AF0}" srcOrd="0" destOrd="0" presId="urn:microsoft.com/office/officeart/2005/8/layout/hierarchy2"/>
    <dgm:cxn modelId="{D1D2CA29-3D1B-4F6A-9F40-00B3BA96302E}" srcId="{ED52C630-CEF0-4577-8DDF-85903AD5A227}" destId="{DCDDD0E5-93EE-43C6-A6AC-EE525DD2672D}" srcOrd="1" destOrd="0" parTransId="{3B1F7038-7E66-4D79-8385-417E54F32E69}" sibTransId="{81AA0043-C0FA-4193-BAF5-CF3185A03E5B}"/>
    <dgm:cxn modelId="{AC35DBE8-7D76-4DB1-9926-CB81E10129F7}" type="presOf" srcId="{B1051229-D643-43DE-85EB-651901F00AEE}" destId="{732CB434-8820-4D71-ADF0-FB7FC995F1AA}" srcOrd="0" destOrd="0" presId="urn:microsoft.com/office/officeart/2005/8/layout/hierarchy2"/>
    <dgm:cxn modelId="{290ABC85-3563-46FC-82BE-647F501C5D7D}" srcId="{8D2A71BD-0D0D-4EF6-BA01-7BAD1975FA04}" destId="{FFEC0C18-1767-46DD-A5EC-554E4EA3E065}" srcOrd="1" destOrd="0" parTransId="{B1051229-D643-43DE-85EB-651901F00AEE}" sibTransId="{94C958D6-C2EA-4A38-91E3-2D3AC3995DA0}"/>
    <dgm:cxn modelId="{2A20089F-7E7E-43B7-96E2-0DCEDD458055}" type="presOf" srcId="{CE5D4925-388A-47C6-8ADB-469B13092D11}" destId="{A12BD618-2727-4E49-B880-B17C04302895}" srcOrd="1" destOrd="0" presId="urn:microsoft.com/office/officeart/2005/8/layout/hierarchy2"/>
    <dgm:cxn modelId="{C5FB2EE0-73FC-411B-B168-AD537E80EDE5}" type="presOf" srcId="{FFEC0C18-1767-46DD-A5EC-554E4EA3E065}" destId="{251CCE9D-D2B9-4F20-BF4C-D26AAF817BE2}" srcOrd="0" destOrd="0" presId="urn:microsoft.com/office/officeart/2005/8/layout/hierarchy2"/>
    <dgm:cxn modelId="{8D297F11-468C-48D8-87BC-1795A663E016}" type="presOf" srcId="{3C3415BA-562C-4B32-A414-724D4BE16F2D}" destId="{B2FE416D-12CA-4CB9-9833-C688F7974911}" srcOrd="1" destOrd="0" presId="urn:microsoft.com/office/officeart/2005/8/layout/hierarchy2"/>
    <dgm:cxn modelId="{8C02CFBD-2DAB-41B3-9E70-2D88A89B2BD1}" type="presOf" srcId="{8D2A71BD-0D0D-4EF6-BA01-7BAD1975FA04}" destId="{70BCCADF-9801-4916-8BF6-802B1273F53F}" srcOrd="0" destOrd="0" presId="urn:microsoft.com/office/officeart/2005/8/layout/hierarchy2"/>
    <dgm:cxn modelId="{0F13031B-CEF0-47AD-A6FB-F08846467F29}" type="presOf" srcId="{E36A10D5-546B-418A-89C8-429B628B5712}" destId="{EB38B6AE-D1E2-4569-9243-AFE13A319740}" srcOrd="0" destOrd="0" presId="urn:microsoft.com/office/officeart/2005/8/layout/hierarchy2"/>
    <dgm:cxn modelId="{2340042A-043A-43F5-97D1-A66B12EF296A}" type="presOf" srcId="{FEC52CAC-5270-4C06-AD30-F2267D21F661}" destId="{1323179D-0316-4B02-8F98-8C694D266A8D}" srcOrd="1" destOrd="0" presId="urn:microsoft.com/office/officeart/2005/8/layout/hierarchy2"/>
    <dgm:cxn modelId="{9050CF61-C927-46B9-9748-A2030A5B820D}" type="presOf" srcId="{280F287F-A589-479C-84F7-6E5FCA214CBF}" destId="{8E684673-B100-498B-9002-C84B9B584762}" srcOrd="0" destOrd="0" presId="urn:microsoft.com/office/officeart/2005/8/layout/hierarchy2"/>
    <dgm:cxn modelId="{24DAAB4E-004A-4DAE-B1B6-49780E19A783}" type="presOf" srcId="{3B1F7038-7E66-4D79-8385-417E54F32E69}" destId="{15095165-CFD4-45CF-9181-9741D6608C11}" srcOrd="0" destOrd="0" presId="urn:microsoft.com/office/officeart/2005/8/layout/hierarchy2"/>
    <dgm:cxn modelId="{DFAA3ADC-727F-477B-9AAF-D95B250FB392}" type="presOf" srcId="{E31E56A3-38EA-42FC-B028-B279BD052903}" destId="{FF391E91-488E-47F9-B3B5-85FFF4FA91C2}" srcOrd="1" destOrd="0" presId="urn:microsoft.com/office/officeart/2005/8/layout/hierarchy2"/>
    <dgm:cxn modelId="{75653D98-0CB9-4D8E-AD9F-DBE4F16D6386}" type="presOf" srcId="{FCD32BAE-F40A-4705-A768-EB70CDFD8348}" destId="{8266B917-0A76-4B8A-991E-A6550F30C7B3}" srcOrd="0" destOrd="0" presId="urn:microsoft.com/office/officeart/2005/8/layout/hierarchy2"/>
    <dgm:cxn modelId="{C3636F26-0E7D-4131-B94A-2B83DD4870D8}" type="presOf" srcId="{B6883161-BAD3-4EB4-A735-91D5FD1EF66A}" destId="{99BB11C0-9732-492E-8C27-3296774B086C}" srcOrd="0" destOrd="0" presId="urn:microsoft.com/office/officeart/2005/8/layout/hierarchy2"/>
    <dgm:cxn modelId="{92DFA5FE-586E-41FC-854B-BF4B2B7EA1E6}" type="presOf" srcId="{E75B03C3-D12E-4627-9B1A-0D4FAB332956}" destId="{D1CDF54C-9108-4250-8BE1-5F462151EFC0}" srcOrd="1" destOrd="0" presId="urn:microsoft.com/office/officeart/2005/8/layout/hierarchy2"/>
    <dgm:cxn modelId="{3DFB756C-E4DE-4141-B2CF-ED18AA17E78F}" srcId="{8D2A71BD-0D0D-4EF6-BA01-7BAD1975FA04}" destId="{E108F416-BD19-48E3-B779-368A5D1294CA}" srcOrd="4" destOrd="0" parTransId="{55279B43-B70D-4931-8094-0B10ABB0BB01}" sibTransId="{507D6495-5371-4214-9984-DFAB0F3B7558}"/>
    <dgm:cxn modelId="{6B86C87B-2281-4AB5-8E8C-6AC22496411C}" type="presOf" srcId="{ED52C630-CEF0-4577-8DDF-85903AD5A227}" destId="{5E3FD15D-88F2-4189-9434-26CE15804D22}" srcOrd="0" destOrd="0" presId="urn:microsoft.com/office/officeart/2005/8/layout/hierarchy2"/>
    <dgm:cxn modelId="{91A1BC98-BAE6-450D-991F-7F8152B99FC5}" type="presOf" srcId="{E31E56A3-38EA-42FC-B028-B279BD052903}" destId="{F336453B-540F-46E4-9289-DA759609A463}" srcOrd="0" destOrd="0" presId="urn:microsoft.com/office/officeart/2005/8/layout/hierarchy2"/>
    <dgm:cxn modelId="{D3331AAC-2B0A-44E4-B6DC-CB10D4FEE16F}" type="presOf" srcId="{E9CBD514-141C-4454-803E-EF3F7B2DDF02}" destId="{C803ED3D-356C-41FA-B684-C3E89CD86704}" srcOrd="1" destOrd="0" presId="urn:microsoft.com/office/officeart/2005/8/layout/hierarchy2"/>
    <dgm:cxn modelId="{ED85BEF9-1EC0-43AC-AEEE-23478402F5E2}" type="presOf" srcId="{BDDA5DC2-B736-43BF-825D-B0A2AF7B55FE}" destId="{C047F0A2-A808-4CC7-B365-55037849B71C}" srcOrd="1" destOrd="0" presId="urn:microsoft.com/office/officeart/2005/8/layout/hierarchy2"/>
    <dgm:cxn modelId="{076B6B6C-0A6B-418F-8FDC-431F4EA0BEC1}" type="presOf" srcId="{E108F416-BD19-48E3-B779-368A5D1294CA}" destId="{EA397E7B-A8CE-41E7-B192-8859CCC27F87}" srcOrd="0" destOrd="0" presId="urn:microsoft.com/office/officeart/2005/8/layout/hierarchy2"/>
    <dgm:cxn modelId="{B3338E7D-7021-4C10-BCF2-4EAC784D15C5}" srcId="{DCDDD0E5-93EE-43C6-A6AC-EE525DD2672D}" destId="{B6883161-BAD3-4EB4-A735-91D5FD1EF66A}" srcOrd="0" destOrd="0" parTransId="{BDDA5DC2-B736-43BF-825D-B0A2AF7B55FE}" sibTransId="{07822A2C-240E-4273-B702-2119DF94F5BE}"/>
    <dgm:cxn modelId="{51AC5889-667A-4D58-A804-95BDC5DFAFF3}" srcId="{8D2A71BD-0D0D-4EF6-BA01-7BAD1975FA04}" destId="{2E650BC3-3470-470C-BC03-1F7953452DD0}" srcOrd="0" destOrd="0" parTransId="{E36A10D5-546B-418A-89C8-429B628B5712}" sibTransId="{B0A790B2-423C-4F00-8D7C-E8EF6B02E8A8}"/>
    <dgm:cxn modelId="{CBBC4764-490C-41D1-9408-B7977D538D64}" type="presOf" srcId="{349B0E50-8A75-4C79-8C74-1C1528D9E8C3}" destId="{09FCB48B-29EA-4E28-9183-78C84BBD0AFA}" srcOrd="0" destOrd="0" presId="urn:microsoft.com/office/officeart/2005/8/layout/hierarchy2"/>
    <dgm:cxn modelId="{CD9212DF-311A-4B66-9F73-843B5D166ACF}" type="presParOf" srcId="{78270907-689D-4353-AE0C-7428EE53F579}" destId="{FECCD4C0-F864-4F01-A45F-577A57A569BD}" srcOrd="0" destOrd="0" presId="urn:microsoft.com/office/officeart/2005/8/layout/hierarchy2"/>
    <dgm:cxn modelId="{52307EDC-4F2C-4C81-A978-2A7645B6F145}" type="presParOf" srcId="{FECCD4C0-F864-4F01-A45F-577A57A569BD}" destId="{5E3FD15D-88F2-4189-9434-26CE15804D22}" srcOrd="0" destOrd="0" presId="urn:microsoft.com/office/officeart/2005/8/layout/hierarchy2"/>
    <dgm:cxn modelId="{F5B0E2CC-039A-443F-B82A-107C468EDA75}" type="presParOf" srcId="{FECCD4C0-F864-4F01-A45F-577A57A569BD}" destId="{239F1062-0F1E-4352-B550-A052A221231D}" srcOrd="1" destOrd="0" presId="urn:microsoft.com/office/officeart/2005/8/layout/hierarchy2"/>
    <dgm:cxn modelId="{7A2B1AB4-D782-45DD-8FDE-FA05B3B1359A}" type="presParOf" srcId="{239F1062-0F1E-4352-B550-A052A221231D}" destId="{70F4C205-EB4A-42C1-81AD-95A301A858F0}" srcOrd="0" destOrd="0" presId="urn:microsoft.com/office/officeart/2005/8/layout/hierarchy2"/>
    <dgm:cxn modelId="{0E10AC1B-FC5E-4FE4-813F-0484CD116A8F}" type="presParOf" srcId="{70F4C205-EB4A-42C1-81AD-95A301A858F0}" destId="{A12BD618-2727-4E49-B880-B17C04302895}" srcOrd="0" destOrd="0" presId="urn:microsoft.com/office/officeart/2005/8/layout/hierarchy2"/>
    <dgm:cxn modelId="{31E6B840-0C74-482C-BCDA-78D6D9D5D752}" type="presParOf" srcId="{239F1062-0F1E-4352-B550-A052A221231D}" destId="{BB8B2DF3-26EA-412B-AC3B-AAD6D8B95B7E}" srcOrd="1" destOrd="0" presId="urn:microsoft.com/office/officeart/2005/8/layout/hierarchy2"/>
    <dgm:cxn modelId="{C2ADA16F-A1E5-4DE5-8687-15AB78A97848}" type="presParOf" srcId="{BB8B2DF3-26EA-412B-AC3B-AAD6D8B95B7E}" destId="{70BCCADF-9801-4916-8BF6-802B1273F53F}" srcOrd="0" destOrd="0" presId="urn:microsoft.com/office/officeart/2005/8/layout/hierarchy2"/>
    <dgm:cxn modelId="{B7DFC773-458E-4170-A91B-619AC59C9FB4}" type="presParOf" srcId="{BB8B2DF3-26EA-412B-AC3B-AAD6D8B95B7E}" destId="{A102C806-7B0D-4727-B6F0-43E7BEAC772B}" srcOrd="1" destOrd="0" presId="urn:microsoft.com/office/officeart/2005/8/layout/hierarchy2"/>
    <dgm:cxn modelId="{FEBAB24F-D479-46BD-9BF3-6D5F7508A54C}" type="presParOf" srcId="{A102C806-7B0D-4727-B6F0-43E7BEAC772B}" destId="{EB38B6AE-D1E2-4569-9243-AFE13A319740}" srcOrd="0" destOrd="0" presId="urn:microsoft.com/office/officeart/2005/8/layout/hierarchy2"/>
    <dgm:cxn modelId="{2CC0A1F7-8C6B-45E5-9F37-DFB3789F4C10}" type="presParOf" srcId="{EB38B6AE-D1E2-4569-9243-AFE13A319740}" destId="{545C7912-201B-4DB5-B056-2BBD0FFD2666}" srcOrd="0" destOrd="0" presId="urn:microsoft.com/office/officeart/2005/8/layout/hierarchy2"/>
    <dgm:cxn modelId="{6E2D2DBA-2260-47CA-BDC2-1666E23922F3}" type="presParOf" srcId="{A102C806-7B0D-4727-B6F0-43E7BEAC772B}" destId="{97E02457-9175-4E13-86F1-94448E8AC5B5}" srcOrd="1" destOrd="0" presId="urn:microsoft.com/office/officeart/2005/8/layout/hierarchy2"/>
    <dgm:cxn modelId="{65888458-AA6E-4B56-AF35-8543A178F9DD}" type="presParOf" srcId="{97E02457-9175-4E13-86F1-94448E8AC5B5}" destId="{E5C1E2BC-192E-4DE7-A2A9-21C77A4506FD}" srcOrd="0" destOrd="0" presId="urn:microsoft.com/office/officeart/2005/8/layout/hierarchy2"/>
    <dgm:cxn modelId="{3702EE73-0601-4723-A5EB-276D4B515A73}" type="presParOf" srcId="{97E02457-9175-4E13-86F1-94448E8AC5B5}" destId="{FB500B80-0CDE-4D58-A1D6-80EAF289423B}" srcOrd="1" destOrd="0" presId="urn:microsoft.com/office/officeart/2005/8/layout/hierarchy2"/>
    <dgm:cxn modelId="{BDE36017-8C3C-4424-B51B-FF2B3B9F319A}" type="presParOf" srcId="{A102C806-7B0D-4727-B6F0-43E7BEAC772B}" destId="{732CB434-8820-4D71-ADF0-FB7FC995F1AA}" srcOrd="2" destOrd="0" presId="urn:microsoft.com/office/officeart/2005/8/layout/hierarchy2"/>
    <dgm:cxn modelId="{1B83EE65-E361-4E81-85D2-5541C9A31582}" type="presParOf" srcId="{732CB434-8820-4D71-ADF0-FB7FC995F1AA}" destId="{0434B43A-3432-4B73-B017-6866D4A50024}" srcOrd="0" destOrd="0" presId="urn:microsoft.com/office/officeart/2005/8/layout/hierarchy2"/>
    <dgm:cxn modelId="{483B1865-7A91-43E5-9EBC-2996048AA486}" type="presParOf" srcId="{A102C806-7B0D-4727-B6F0-43E7BEAC772B}" destId="{AC48CB4B-F4B0-435D-A8CB-6427B0BE77D3}" srcOrd="3" destOrd="0" presId="urn:microsoft.com/office/officeart/2005/8/layout/hierarchy2"/>
    <dgm:cxn modelId="{0D9391E1-CDE1-4156-9277-62E68FCF885E}" type="presParOf" srcId="{AC48CB4B-F4B0-435D-A8CB-6427B0BE77D3}" destId="{251CCE9D-D2B9-4F20-BF4C-D26AAF817BE2}" srcOrd="0" destOrd="0" presId="urn:microsoft.com/office/officeart/2005/8/layout/hierarchy2"/>
    <dgm:cxn modelId="{67361EEF-8169-46B8-8F3E-4E31E62FE601}" type="presParOf" srcId="{AC48CB4B-F4B0-435D-A8CB-6427B0BE77D3}" destId="{2E6BB840-5449-42D7-87FC-9789B1F2B317}" srcOrd="1" destOrd="0" presId="urn:microsoft.com/office/officeart/2005/8/layout/hierarchy2"/>
    <dgm:cxn modelId="{E7DE415F-4FAF-472F-A47F-0D75FD952DF0}" type="presParOf" srcId="{A102C806-7B0D-4727-B6F0-43E7BEAC772B}" destId="{09FCB48B-29EA-4E28-9183-78C84BBD0AFA}" srcOrd="4" destOrd="0" presId="urn:microsoft.com/office/officeart/2005/8/layout/hierarchy2"/>
    <dgm:cxn modelId="{594DEE25-0F9B-4BCA-B32C-02C5974147C7}" type="presParOf" srcId="{09FCB48B-29EA-4E28-9183-78C84BBD0AFA}" destId="{B068A169-4D22-4CA6-97AD-58A9B0CDDE4C}" srcOrd="0" destOrd="0" presId="urn:microsoft.com/office/officeart/2005/8/layout/hierarchy2"/>
    <dgm:cxn modelId="{453B6C22-A5FF-48EA-865C-55E5F98E247A}" type="presParOf" srcId="{A102C806-7B0D-4727-B6F0-43E7BEAC772B}" destId="{E7900B98-AA0E-4219-A746-0388835C0057}" srcOrd="5" destOrd="0" presId="urn:microsoft.com/office/officeart/2005/8/layout/hierarchy2"/>
    <dgm:cxn modelId="{E1759B09-AAD2-4CA1-9434-BC3ED18B1780}" type="presParOf" srcId="{E7900B98-AA0E-4219-A746-0388835C0057}" destId="{F09B5CE7-30CB-4150-A985-93B9632E7AF0}" srcOrd="0" destOrd="0" presId="urn:microsoft.com/office/officeart/2005/8/layout/hierarchy2"/>
    <dgm:cxn modelId="{530AAF2E-95D4-4066-9DD7-3A360D878B03}" type="presParOf" srcId="{E7900B98-AA0E-4219-A746-0388835C0057}" destId="{34076A61-B604-4BDB-B4AF-DAF9213502E3}" srcOrd="1" destOrd="0" presId="urn:microsoft.com/office/officeart/2005/8/layout/hierarchy2"/>
    <dgm:cxn modelId="{A123A76E-86F8-48A1-950C-4CC6F7C8AFA3}" type="presParOf" srcId="{A102C806-7B0D-4727-B6F0-43E7BEAC772B}" destId="{E189ACE5-AD86-4E2A-8E80-04A8962330D2}" srcOrd="6" destOrd="0" presId="urn:microsoft.com/office/officeart/2005/8/layout/hierarchy2"/>
    <dgm:cxn modelId="{11A98557-BF58-4739-AD88-D73AC05BBF9A}" type="presParOf" srcId="{E189ACE5-AD86-4E2A-8E80-04A8962330D2}" destId="{8545D5E4-FB15-44F7-A087-7CE22043D2C3}" srcOrd="0" destOrd="0" presId="urn:microsoft.com/office/officeart/2005/8/layout/hierarchy2"/>
    <dgm:cxn modelId="{E872F665-3F07-4F9C-A270-F59A6EA223CE}" type="presParOf" srcId="{A102C806-7B0D-4727-B6F0-43E7BEAC772B}" destId="{87E1D518-FB0F-44CC-89B8-DFC30DBE1D51}" srcOrd="7" destOrd="0" presId="urn:microsoft.com/office/officeart/2005/8/layout/hierarchy2"/>
    <dgm:cxn modelId="{59CA1687-D2A4-40CE-8C49-82BAB37E5190}" type="presParOf" srcId="{87E1D518-FB0F-44CC-89B8-DFC30DBE1D51}" destId="{2C3FB19B-C729-4785-B90E-FE40BF09B771}" srcOrd="0" destOrd="0" presId="urn:microsoft.com/office/officeart/2005/8/layout/hierarchy2"/>
    <dgm:cxn modelId="{059F5F19-4E9F-43A9-98B2-4A3599F95DA4}" type="presParOf" srcId="{87E1D518-FB0F-44CC-89B8-DFC30DBE1D51}" destId="{54AA021F-E9EA-4FA8-A870-14E405396C5C}" srcOrd="1" destOrd="0" presId="urn:microsoft.com/office/officeart/2005/8/layout/hierarchy2"/>
    <dgm:cxn modelId="{0AE824FD-FDE6-42C7-9498-3DBDBBC93826}" type="presParOf" srcId="{A102C806-7B0D-4727-B6F0-43E7BEAC772B}" destId="{A6C456C3-501A-4976-AE4C-67A087A1E709}" srcOrd="8" destOrd="0" presId="urn:microsoft.com/office/officeart/2005/8/layout/hierarchy2"/>
    <dgm:cxn modelId="{27F25D0A-BE09-4F63-9BAC-A4E17AEF5256}" type="presParOf" srcId="{A6C456C3-501A-4976-AE4C-67A087A1E709}" destId="{8955B8E5-E284-4B6C-BE29-91F40B34DDCA}" srcOrd="0" destOrd="0" presId="urn:microsoft.com/office/officeart/2005/8/layout/hierarchy2"/>
    <dgm:cxn modelId="{8C63F10D-FACA-4CA9-9414-426B3DA52B8D}" type="presParOf" srcId="{A102C806-7B0D-4727-B6F0-43E7BEAC772B}" destId="{6CA3A6D7-E5C5-417F-AACE-02402B44BD68}" srcOrd="9" destOrd="0" presId="urn:microsoft.com/office/officeart/2005/8/layout/hierarchy2"/>
    <dgm:cxn modelId="{028EE536-2196-4CF2-9583-7B8A4820BFA2}" type="presParOf" srcId="{6CA3A6D7-E5C5-417F-AACE-02402B44BD68}" destId="{EA397E7B-A8CE-41E7-B192-8859CCC27F87}" srcOrd="0" destOrd="0" presId="urn:microsoft.com/office/officeart/2005/8/layout/hierarchy2"/>
    <dgm:cxn modelId="{61E834E4-B54D-4FF4-8CC3-D5EB2CE14802}" type="presParOf" srcId="{6CA3A6D7-E5C5-417F-AACE-02402B44BD68}" destId="{AA6A2238-0406-4FCF-B421-34BC7F8A2F46}" srcOrd="1" destOrd="0" presId="urn:microsoft.com/office/officeart/2005/8/layout/hierarchy2"/>
    <dgm:cxn modelId="{E379A3E9-A7A8-4B65-B47F-D52039181A62}" type="presParOf" srcId="{A102C806-7B0D-4727-B6F0-43E7BEAC772B}" destId="{589CB227-16FF-4377-B354-49EAE561A8D2}" srcOrd="10" destOrd="0" presId="urn:microsoft.com/office/officeart/2005/8/layout/hierarchy2"/>
    <dgm:cxn modelId="{545E6822-0BA0-45A7-A459-DABD932F7F6E}" type="presParOf" srcId="{589CB227-16FF-4377-B354-49EAE561A8D2}" destId="{B2FE416D-12CA-4CB9-9833-C688F7974911}" srcOrd="0" destOrd="0" presId="urn:microsoft.com/office/officeart/2005/8/layout/hierarchy2"/>
    <dgm:cxn modelId="{0F7489AA-2D0D-4C93-9E28-B33008DF8B52}" type="presParOf" srcId="{A102C806-7B0D-4727-B6F0-43E7BEAC772B}" destId="{350F96AA-5B09-44B0-A1DE-E976B533118A}" srcOrd="11" destOrd="0" presId="urn:microsoft.com/office/officeart/2005/8/layout/hierarchy2"/>
    <dgm:cxn modelId="{21C09CBE-D7AF-45B9-BD7A-B9CB15581E0A}" type="presParOf" srcId="{350F96AA-5B09-44B0-A1DE-E976B533118A}" destId="{B07479B2-776D-4205-B3E0-ABAB853B732F}" srcOrd="0" destOrd="0" presId="urn:microsoft.com/office/officeart/2005/8/layout/hierarchy2"/>
    <dgm:cxn modelId="{A573C8FE-2F2F-4C07-99A8-7E33EF8019B3}" type="presParOf" srcId="{350F96AA-5B09-44B0-A1DE-E976B533118A}" destId="{09C68ECB-C898-4385-82A2-FCA75C6B87FA}" srcOrd="1" destOrd="0" presId="urn:microsoft.com/office/officeart/2005/8/layout/hierarchy2"/>
    <dgm:cxn modelId="{4B8C0D8C-9C34-4CE4-BB69-BDEDCC8E57C1}" type="presParOf" srcId="{239F1062-0F1E-4352-B550-A052A221231D}" destId="{15095165-CFD4-45CF-9181-9741D6608C11}" srcOrd="2" destOrd="0" presId="urn:microsoft.com/office/officeart/2005/8/layout/hierarchy2"/>
    <dgm:cxn modelId="{3EE7DA36-09AB-4925-B821-559FA55298F2}" type="presParOf" srcId="{15095165-CFD4-45CF-9181-9741D6608C11}" destId="{9FFF60C9-6650-4EAE-9124-3BE3992BDC36}" srcOrd="0" destOrd="0" presId="urn:microsoft.com/office/officeart/2005/8/layout/hierarchy2"/>
    <dgm:cxn modelId="{C1703B93-C4B6-444C-B9E0-F9B7C2745CAD}" type="presParOf" srcId="{239F1062-0F1E-4352-B550-A052A221231D}" destId="{AEAD6041-F675-4F1D-AD4E-408210D2EE07}" srcOrd="3" destOrd="0" presId="urn:microsoft.com/office/officeart/2005/8/layout/hierarchy2"/>
    <dgm:cxn modelId="{FC9A8309-CC78-4826-9D0F-53DBF91E8CB1}" type="presParOf" srcId="{AEAD6041-F675-4F1D-AD4E-408210D2EE07}" destId="{1F8A0DD2-3A53-42F9-9227-223A55DEBAB1}" srcOrd="0" destOrd="0" presId="urn:microsoft.com/office/officeart/2005/8/layout/hierarchy2"/>
    <dgm:cxn modelId="{3C58ABD3-5EF7-43DD-83EA-B3A434367097}" type="presParOf" srcId="{AEAD6041-F675-4F1D-AD4E-408210D2EE07}" destId="{92496311-A82B-40A0-9A42-9E48968879CB}" srcOrd="1" destOrd="0" presId="urn:microsoft.com/office/officeart/2005/8/layout/hierarchy2"/>
    <dgm:cxn modelId="{5C305314-119F-4AA6-99DA-1245B8B30D6F}" type="presParOf" srcId="{92496311-A82B-40A0-9A42-9E48968879CB}" destId="{E05EABA1-9012-4640-AD88-9246B997B818}" srcOrd="0" destOrd="0" presId="urn:microsoft.com/office/officeart/2005/8/layout/hierarchy2"/>
    <dgm:cxn modelId="{25D0B0F6-B25C-4578-A75C-7403567392E6}" type="presParOf" srcId="{E05EABA1-9012-4640-AD88-9246B997B818}" destId="{C047F0A2-A808-4CC7-B365-55037849B71C}" srcOrd="0" destOrd="0" presId="urn:microsoft.com/office/officeart/2005/8/layout/hierarchy2"/>
    <dgm:cxn modelId="{78385C17-D5BD-4403-B28D-C3C0F44506E4}" type="presParOf" srcId="{92496311-A82B-40A0-9A42-9E48968879CB}" destId="{D00B08E9-0815-4C5B-9D83-599A69853F87}" srcOrd="1" destOrd="0" presId="urn:microsoft.com/office/officeart/2005/8/layout/hierarchy2"/>
    <dgm:cxn modelId="{2BC08574-ED36-4113-B405-2CE0DAEC38A5}" type="presParOf" srcId="{D00B08E9-0815-4C5B-9D83-599A69853F87}" destId="{99BB11C0-9732-492E-8C27-3296774B086C}" srcOrd="0" destOrd="0" presId="urn:microsoft.com/office/officeart/2005/8/layout/hierarchy2"/>
    <dgm:cxn modelId="{2D834673-99CC-4A93-8BD7-E6EE2E290872}" type="presParOf" srcId="{D00B08E9-0815-4C5B-9D83-599A69853F87}" destId="{279455BE-4DF0-4045-85F7-705AAA06F57A}" srcOrd="1" destOrd="0" presId="urn:microsoft.com/office/officeart/2005/8/layout/hierarchy2"/>
    <dgm:cxn modelId="{5C4CED87-317E-4159-B35A-CC37E444434A}" type="presParOf" srcId="{92496311-A82B-40A0-9A42-9E48968879CB}" destId="{212D1D93-6C7E-4771-9027-A2C8E750C1BA}" srcOrd="2" destOrd="0" presId="urn:microsoft.com/office/officeart/2005/8/layout/hierarchy2"/>
    <dgm:cxn modelId="{05318E09-4646-4185-B4A1-34DF25A50E68}" type="presParOf" srcId="{212D1D93-6C7E-4771-9027-A2C8E750C1BA}" destId="{65023B69-7FE2-4034-8662-F97906DE4513}" srcOrd="0" destOrd="0" presId="urn:microsoft.com/office/officeart/2005/8/layout/hierarchy2"/>
    <dgm:cxn modelId="{1F4DBF12-A0F3-4A2F-BAA7-71752DE9AF57}" type="presParOf" srcId="{92496311-A82B-40A0-9A42-9E48968879CB}" destId="{8DCA7ED8-0F36-474A-8295-C6AF4FC64CD0}" srcOrd="3" destOrd="0" presId="urn:microsoft.com/office/officeart/2005/8/layout/hierarchy2"/>
    <dgm:cxn modelId="{084285B6-5CE1-4E62-BD36-1200B76CA47C}" type="presParOf" srcId="{8DCA7ED8-0F36-474A-8295-C6AF4FC64CD0}" destId="{8E684673-B100-498B-9002-C84B9B584762}" srcOrd="0" destOrd="0" presId="urn:microsoft.com/office/officeart/2005/8/layout/hierarchy2"/>
    <dgm:cxn modelId="{FC2A9925-AD61-404B-9AE2-07CB869EB599}" type="presParOf" srcId="{8DCA7ED8-0F36-474A-8295-C6AF4FC64CD0}" destId="{B8F3DD93-D518-4BCD-BEB1-49517262BBE8}" srcOrd="1" destOrd="0" presId="urn:microsoft.com/office/officeart/2005/8/layout/hierarchy2"/>
    <dgm:cxn modelId="{03B45B2D-2DCC-43A9-BB5C-4845EE477D18}" type="presParOf" srcId="{239F1062-0F1E-4352-B550-A052A221231D}" destId="{62B2F784-BF07-4650-B804-BCE0C5A435A5}" srcOrd="4" destOrd="0" presId="urn:microsoft.com/office/officeart/2005/8/layout/hierarchy2"/>
    <dgm:cxn modelId="{38316F27-C416-4626-865A-A4E2BE45E93A}" type="presParOf" srcId="{62B2F784-BF07-4650-B804-BCE0C5A435A5}" destId="{C803ED3D-356C-41FA-B684-C3E89CD86704}" srcOrd="0" destOrd="0" presId="urn:microsoft.com/office/officeart/2005/8/layout/hierarchy2"/>
    <dgm:cxn modelId="{8134EE37-816B-4937-BBE1-04944AF8A877}" type="presParOf" srcId="{239F1062-0F1E-4352-B550-A052A221231D}" destId="{40FDECC5-C7E9-4FC9-87E2-F68C5C6C21EF}" srcOrd="5" destOrd="0" presId="urn:microsoft.com/office/officeart/2005/8/layout/hierarchy2"/>
    <dgm:cxn modelId="{208BDDCC-D22E-4948-B0D1-6F9F94464648}" type="presParOf" srcId="{40FDECC5-C7E9-4FC9-87E2-F68C5C6C21EF}" destId="{E319E1C4-5528-4867-940E-B23EE2FAF1C1}" srcOrd="0" destOrd="0" presId="urn:microsoft.com/office/officeart/2005/8/layout/hierarchy2"/>
    <dgm:cxn modelId="{606F0C39-BC7D-4600-B072-1935530448B7}" type="presParOf" srcId="{40FDECC5-C7E9-4FC9-87E2-F68C5C6C21EF}" destId="{BA27D87A-EC85-4BED-947D-986DC4CD9CFB}" srcOrd="1" destOrd="0" presId="urn:microsoft.com/office/officeart/2005/8/layout/hierarchy2"/>
    <dgm:cxn modelId="{5960723B-2756-432F-A36E-491ED8DC283F}" type="presParOf" srcId="{BA27D87A-EC85-4BED-947D-986DC4CD9CFB}" destId="{D864414A-4F98-417B-8E34-36EF00EA7947}" srcOrd="0" destOrd="0" presId="urn:microsoft.com/office/officeart/2005/8/layout/hierarchy2"/>
    <dgm:cxn modelId="{7EE7E9AC-4C2A-447E-9164-33B1929E1D6B}" type="presParOf" srcId="{D864414A-4F98-417B-8E34-36EF00EA7947}" destId="{D1CDF54C-9108-4250-8BE1-5F462151EFC0}" srcOrd="0" destOrd="0" presId="urn:microsoft.com/office/officeart/2005/8/layout/hierarchy2"/>
    <dgm:cxn modelId="{FB1B06A2-638B-474F-B3A1-BD99831A1064}" type="presParOf" srcId="{BA27D87A-EC85-4BED-947D-986DC4CD9CFB}" destId="{6DD5BAA4-AEEE-4013-9B64-97605F186092}" srcOrd="1" destOrd="0" presId="urn:microsoft.com/office/officeart/2005/8/layout/hierarchy2"/>
    <dgm:cxn modelId="{4A7C5B94-F3D9-447A-AF67-BA16BE0CDBFC}" type="presParOf" srcId="{6DD5BAA4-AEEE-4013-9B64-97605F186092}" destId="{C8735B58-96F7-48A2-9F41-B7F22356E942}" srcOrd="0" destOrd="0" presId="urn:microsoft.com/office/officeart/2005/8/layout/hierarchy2"/>
    <dgm:cxn modelId="{C39AE387-4443-44DF-8DC5-E326C5FD9C75}" type="presParOf" srcId="{6DD5BAA4-AEEE-4013-9B64-97605F186092}" destId="{2F81BBEB-397E-4A96-B37A-8C05837D21C0}" srcOrd="1" destOrd="0" presId="urn:microsoft.com/office/officeart/2005/8/layout/hierarchy2"/>
    <dgm:cxn modelId="{BDA32710-0C1F-48DC-B05B-BC0E7BDBA0E6}" type="presParOf" srcId="{2F81BBEB-397E-4A96-B37A-8C05837D21C0}" destId="{1C476440-46B4-47D4-88E4-4DD59EC3F429}" srcOrd="0" destOrd="0" presId="urn:microsoft.com/office/officeart/2005/8/layout/hierarchy2"/>
    <dgm:cxn modelId="{20EB0187-6CE4-4347-9F3E-BF7F75BAD164}" type="presParOf" srcId="{1C476440-46B4-47D4-88E4-4DD59EC3F429}" destId="{1323179D-0316-4B02-8F98-8C694D266A8D}" srcOrd="0" destOrd="0" presId="urn:microsoft.com/office/officeart/2005/8/layout/hierarchy2"/>
    <dgm:cxn modelId="{7711F848-6C7A-41A6-AD7F-047B19C80667}" type="presParOf" srcId="{2F81BBEB-397E-4A96-B37A-8C05837D21C0}" destId="{F9094855-493D-4194-ABBD-1EEDD1DC6A89}" srcOrd="1" destOrd="0" presId="urn:microsoft.com/office/officeart/2005/8/layout/hierarchy2"/>
    <dgm:cxn modelId="{5EFBCC92-C15C-4E24-8755-B48E6A2FF6F8}" type="presParOf" srcId="{F9094855-493D-4194-ABBD-1EEDD1DC6A89}" destId="{FBE70C39-22DD-477B-B42C-C5E768245B0C}" srcOrd="0" destOrd="0" presId="urn:microsoft.com/office/officeart/2005/8/layout/hierarchy2"/>
    <dgm:cxn modelId="{DF9D33E3-2839-4E1B-9D1F-C76B38E67216}" type="presParOf" srcId="{F9094855-493D-4194-ABBD-1EEDD1DC6A89}" destId="{3E56C8D9-E8F3-40EA-8557-7717657F153E}" srcOrd="1" destOrd="0" presId="urn:microsoft.com/office/officeart/2005/8/layout/hierarchy2"/>
    <dgm:cxn modelId="{10EA4BBE-4021-4394-9931-73B5B7947E90}" type="presParOf" srcId="{2F81BBEB-397E-4A96-B37A-8C05837D21C0}" destId="{F336453B-540F-46E4-9289-DA759609A463}" srcOrd="2" destOrd="0" presId="urn:microsoft.com/office/officeart/2005/8/layout/hierarchy2"/>
    <dgm:cxn modelId="{A8D519A8-9868-49A7-8F7D-55D3B70BF13D}" type="presParOf" srcId="{F336453B-540F-46E4-9289-DA759609A463}" destId="{FF391E91-488E-47F9-B3B5-85FFF4FA91C2}" srcOrd="0" destOrd="0" presId="urn:microsoft.com/office/officeart/2005/8/layout/hierarchy2"/>
    <dgm:cxn modelId="{E456692C-4F36-4CEA-BDFF-EE9DA4D57E3B}" type="presParOf" srcId="{2F81BBEB-397E-4A96-B37A-8C05837D21C0}" destId="{D3C76AE0-54D6-44D7-9B21-325A03D86D85}" srcOrd="3" destOrd="0" presId="urn:microsoft.com/office/officeart/2005/8/layout/hierarchy2"/>
    <dgm:cxn modelId="{A61AFF88-9D10-475A-A0C2-BF67F83A0927}" type="presParOf" srcId="{D3C76AE0-54D6-44D7-9B21-325A03D86D85}" destId="{8266B917-0A76-4B8A-991E-A6550F30C7B3}" srcOrd="0" destOrd="0" presId="urn:microsoft.com/office/officeart/2005/8/layout/hierarchy2"/>
    <dgm:cxn modelId="{10510610-678F-4797-990A-0F392D57DB25}" type="presParOf" srcId="{D3C76AE0-54D6-44D7-9B21-325A03D86D85}" destId="{7DA9837F-3FA5-40D2-B86F-03ABDC2DCFCD}" srcOrd="1" destOrd="0" presId="urn:microsoft.com/office/officeart/2005/8/layout/hierarchy2"/>
    <dgm:cxn modelId="{B747A5A0-8DC7-438C-96BA-6394AFC89A29}" type="presParOf" srcId="{2F81BBEB-397E-4A96-B37A-8C05837D21C0}" destId="{2B3BD2C1-53B4-4DED-B858-A2D8E1B41497}" srcOrd="4" destOrd="0" presId="urn:microsoft.com/office/officeart/2005/8/layout/hierarchy2"/>
    <dgm:cxn modelId="{3902BF67-0250-430B-BE5E-679C5BED5057}" type="presParOf" srcId="{2B3BD2C1-53B4-4DED-B858-A2D8E1B41497}" destId="{6880F73D-EC25-4EF9-AE8A-7BB174BE9511}" srcOrd="0" destOrd="0" presId="urn:microsoft.com/office/officeart/2005/8/layout/hierarchy2"/>
    <dgm:cxn modelId="{8B0A6735-DEE0-4B12-B076-5392275259DE}" type="presParOf" srcId="{2F81BBEB-397E-4A96-B37A-8C05837D21C0}" destId="{18EAD57D-B87C-45CC-87E9-C8B42D2DD194}" srcOrd="5" destOrd="0" presId="urn:microsoft.com/office/officeart/2005/8/layout/hierarchy2"/>
    <dgm:cxn modelId="{4B135F8A-90B8-43FF-B9B2-39482140FF17}" type="presParOf" srcId="{18EAD57D-B87C-45CC-87E9-C8B42D2DD194}" destId="{710B3FF8-0924-40D1-832D-6442949B4E36}" srcOrd="0" destOrd="0" presId="urn:microsoft.com/office/officeart/2005/8/layout/hierarchy2"/>
    <dgm:cxn modelId="{999EA728-C65A-44E1-82EC-153DAEC4B72D}" type="presParOf" srcId="{18EAD57D-B87C-45CC-87E9-C8B42D2DD194}" destId="{A6DD0A41-5800-4697-8C93-7554283D72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4550B7F-D0AB-43D0-AAE0-278C068E902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69AE76E4-41BE-4CFA-94DD-BD221F9DF1C7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Importância para a Fisioterapia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160CA7A1-C335-47E9-9380-736C686BD4C4}" type="parTrans" cxnId="{CC265F0C-49AD-456F-96F4-EAC08C2AAF1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477A704-AFB2-4C3F-95BF-897CF6E868E2}" type="sibTrans" cxnId="{CC265F0C-49AD-456F-96F4-EAC08C2AAF1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F427FCC-5C44-4E1D-A0FA-AED8B65CB0B1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Relevância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1FCDD503-9FE4-42C8-B043-F83CBFE63317}" type="parTrans" cxnId="{C3D2A224-6A69-4086-B09E-BE949D37EEF6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3016AC1-3545-40C4-8AF3-2FC68F1FC4DD}" type="sibTrans" cxnId="{C3D2A224-6A69-4086-B09E-BE949D37EEF6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9D0F077-D738-413E-83DA-A7B741104857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O cancro da mama é o tipo de cancro mais comum nas mulheres e é ainda a principal causa de mortes relacionadas com cancro na Europa, tendo um forte impacto na vida das mesmas por consequência das terapias oncológicas às quais são sujeitas. </a:t>
          </a:r>
          <a:endParaRPr lang="pt-PT" sz="1800" dirty="0">
            <a:solidFill>
              <a:schemeClr val="tx1"/>
            </a:solidFill>
          </a:endParaRPr>
        </a:p>
      </dgm:t>
    </dgm:pt>
    <dgm:pt modelId="{23F6DF20-F2F4-4712-B069-7243B385245F}" type="parTrans" cxnId="{1CEB7BEF-366E-4625-A150-0A076F5F8A07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AB4B472-FCEA-4F64-8117-49196AC7EF29}" type="sibTrans" cxnId="{1CEB7BEF-366E-4625-A150-0A076F5F8A07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6185B55-AC69-4B2F-87F1-A4277B80233E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É expectável que com a introdução do Protocolo haja melhoria na qualidade de vida, especificamente nas variáveis englobadas neste conceito e em estudo neste projeto. Caso estes resultados se verifiquem, visando a defesa da igualdade de acessos, será disponibilizado um panfleto ao SNS, a ser distribuído em todas as unidades de saúde com serviço de Oncologia e Fisioterapia.</a:t>
          </a:r>
          <a:endParaRPr lang="pt-PT" sz="1800" dirty="0">
            <a:solidFill>
              <a:schemeClr val="tx1"/>
            </a:solidFill>
          </a:endParaRPr>
        </a:p>
      </dgm:t>
    </dgm:pt>
    <dgm:pt modelId="{6849F3A1-7290-4093-9584-DBADF29E70D8}" type="parTrans" cxnId="{D8F6263C-3C2E-48B6-A2F8-D2A56F865162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6182698-9DC8-48BB-A1BB-7C82C37FED04}" type="sibTrans" cxnId="{D8F6263C-3C2E-48B6-A2F8-D2A56F865162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54FC486-6E6E-4825-AB97-2E4F6BD317C1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O doente oncológico é um doente crónico, cuja condição subsiste ao longo tempo. Por esse motivo, a sua relação com a fisioterapia torna-se de extrema importância, visando colmatar e prevenir potenciais limitações, de modo a promover uma melhor qualidade de vida a estes doentes. </a:t>
          </a:r>
          <a:endParaRPr lang="pt-PT" sz="1800" dirty="0">
            <a:solidFill>
              <a:schemeClr val="tx1"/>
            </a:solidFill>
          </a:endParaRPr>
        </a:p>
      </dgm:t>
    </dgm:pt>
    <dgm:pt modelId="{CB8D9A25-992F-4C6A-B47E-633EF34E7ADA}" type="parTrans" cxnId="{444368DB-9279-4210-B796-6C0FB6027A40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D1C7B05-629C-403F-92EE-303B9F2E0ADF}" type="sibTrans" cxnId="{444368DB-9279-4210-B796-6C0FB6027A40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C136186-AA58-458F-9ED1-58A0ECD7CF51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b="1" u="sng" smtClean="0">
              <a:solidFill>
                <a:schemeClr val="tx1"/>
              </a:solidFill>
            </a:rPr>
            <a:t>Expectativas</a:t>
          </a:r>
          <a:endParaRPr lang="pt-PT" sz="1800" b="1" u="sng">
            <a:solidFill>
              <a:schemeClr val="tx1"/>
            </a:solidFill>
          </a:endParaRPr>
        </a:p>
      </dgm:t>
    </dgm:pt>
    <dgm:pt modelId="{9DCBA6E8-BA25-4680-8527-BED12FA7DC9B}" type="parTrans" cxnId="{1ED07369-852B-4396-86E5-42849D427075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5039130-72E9-42A9-B2E2-45E3214C3434}" type="sibTrans" cxnId="{1ED07369-852B-4396-86E5-42849D427075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3928C23-B4CD-4D3E-8138-C330852A378F}" type="pres">
      <dgm:prSet presAssocID="{14550B7F-D0AB-43D0-AAE0-278C068E902F}" presName="linearFlow" presStyleCnt="0">
        <dgm:presLayoutVars>
          <dgm:dir/>
          <dgm:animLvl val="lvl"/>
          <dgm:resizeHandles val="exact"/>
        </dgm:presLayoutVars>
      </dgm:prSet>
      <dgm:spPr/>
    </dgm:pt>
    <dgm:pt modelId="{79067448-B98F-4C80-BF80-7680F612753C}" type="pres">
      <dgm:prSet presAssocID="{6F427FCC-5C44-4E1D-A0FA-AED8B65CB0B1}" presName="composite" presStyleCnt="0"/>
      <dgm:spPr/>
    </dgm:pt>
    <dgm:pt modelId="{BEFE029D-94A3-4EC8-A477-53A6CECA0C40}" type="pres">
      <dgm:prSet presAssocID="{6F427FCC-5C44-4E1D-A0FA-AED8B65CB0B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B36B413-8B60-4C75-BEDE-91619B2639A4}" type="pres">
      <dgm:prSet presAssocID="{6F427FCC-5C44-4E1D-A0FA-AED8B65CB0B1}" presName="descendantText" presStyleLbl="alignAcc1" presStyleIdx="0" presStyleCnt="3">
        <dgm:presLayoutVars>
          <dgm:bulletEnabled val="1"/>
        </dgm:presLayoutVars>
      </dgm:prSet>
      <dgm:spPr/>
    </dgm:pt>
    <dgm:pt modelId="{8646F8FA-8C3E-4261-8C41-D7943075B337}" type="pres">
      <dgm:prSet presAssocID="{23016AC1-3545-40C4-8AF3-2FC68F1FC4DD}" presName="sp" presStyleCnt="0"/>
      <dgm:spPr/>
    </dgm:pt>
    <dgm:pt modelId="{7BC7BC33-262F-4BDC-9EFE-36D0DF2776F8}" type="pres">
      <dgm:prSet presAssocID="{69AE76E4-41BE-4CFA-94DD-BD221F9DF1C7}" presName="composite" presStyleCnt="0"/>
      <dgm:spPr/>
    </dgm:pt>
    <dgm:pt modelId="{7F740F97-7F3F-46C9-800E-E467F4C5EBA4}" type="pres">
      <dgm:prSet presAssocID="{69AE76E4-41BE-4CFA-94DD-BD221F9DF1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F9C609-261B-4EE8-9B64-DEB1986B3373}" type="pres">
      <dgm:prSet presAssocID="{69AE76E4-41BE-4CFA-94DD-BD221F9DF1C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8C9EB1-E70C-4A6A-A7D3-83CC38153298}" type="pres">
      <dgm:prSet presAssocID="{D477A704-AFB2-4C3F-95BF-897CF6E868E2}" presName="sp" presStyleCnt="0"/>
      <dgm:spPr/>
    </dgm:pt>
    <dgm:pt modelId="{130FFF95-EED0-4F7B-9217-217B6D63E5C5}" type="pres">
      <dgm:prSet presAssocID="{7C136186-AA58-458F-9ED1-58A0ECD7CF51}" presName="composite" presStyleCnt="0"/>
      <dgm:spPr/>
    </dgm:pt>
    <dgm:pt modelId="{F90D977E-BEF4-4F68-98ED-E6B99BAE0F17}" type="pres">
      <dgm:prSet presAssocID="{7C136186-AA58-458F-9ED1-58A0ECD7CF5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A6EC041-5311-460C-97BE-E3685D52B622}" type="pres">
      <dgm:prSet presAssocID="{7C136186-AA58-458F-9ED1-58A0ECD7CF5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D32C449-4720-4C3C-BC18-EAFFEBE08136}" type="presOf" srcId="{14550B7F-D0AB-43D0-AAE0-278C068E902F}" destId="{B3928C23-B4CD-4D3E-8138-C330852A378F}" srcOrd="0" destOrd="0" presId="urn:microsoft.com/office/officeart/2005/8/layout/chevron2"/>
    <dgm:cxn modelId="{D8F6263C-3C2E-48B6-A2F8-D2A56F865162}" srcId="{7C136186-AA58-458F-9ED1-58A0ECD7CF51}" destId="{26185B55-AC69-4B2F-87F1-A4277B80233E}" srcOrd="0" destOrd="0" parTransId="{6849F3A1-7290-4093-9584-DBADF29E70D8}" sibTransId="{B6182698-9DC8-48BB-A1BB-7C82C37FED04}"/>
    <dgm:cxn modelId="{CC265F0C-49AD-456F-96F4-EAC08C2AAF1D}" srcId="{14550B7F-D0AB-43D0-AAE0-278C068E902F}" destId="{69AE76E4-41BE-4CFA-94DD-BD221F9DF1C7}" srcOrd="1" destOrd="0" parTransId="{160CA7A1-C335-47E9-9380-736C686BD4C4}" sibTransId="{D477A704-AFB2-4C3F-95BF-897CF6E868E2}"/>
    <dgm:cxn modelId="{1CEB7BEF-366E-4625-A150-0A076F5F8A07}" srcId="{6F427FCC-5C44-4E1D-A0FA-AED8B65CB0B1}" destId="{B9D0F077-D738-413E-83DA-A7B741104857}" srcOrd="0" destOrd="0" parTransId="{23F6DF20-F2F4-4712-B069-7243B385245F}" sibTransId="{AAB4B472-FCEA-4F64-8117-49196AC7EF29}"/>
    <dgm:cxn modelId="{C3D2A224-6A69-4086-B09E-BE949D37EEF6}" srcId="{14550B7F-D0AB-43D0-AAE0-278C068E902F}" destId="{6F427FCC-5C44-4E1D-A0FA-AED8B65CB0B1}" srcOrd="0" destOrd="0" parTransId="{1FCDD503-9FE4-42C8-B043-F83CBFE63317}" sibTransId="{23016AC1-3545-40C4-8AF3-2FC68F1FC4DD}"/>
    <dgm:cxn modelId="{FFDC0CB2-02CC-49ED-9F56-75EA141896B4}" type="presOf" srcId="{26185B55-AC69-4B2F-87F1-A4277B80233E}" destId="{0A6EC041-5311-460C-97BE-E3685D52B622}" srcOrd="0" destOrd="0" presId="urn:microsoft.com/office/officeart/2005/8/layout/chevron2"/>
    <dgm:cxn modelId="{CC4B2A43-000D-4839-8A9E-4E87CFD00885}" type="presOf" srcId="{7C136186-AA58-458F-9ED1-58A0ECD7CF51}" destId="{F90D977E-BEF4-4F68-98ED-E6B99BAE0F17}" srcOrd="0" destOrd="0" presId="urn:microsoft.com/office/officeart/2005/8/layout/chevron2"/>
    <dgm:cxn modelId="{1A7E6391-9202-4076-85CC-5EA14F13C981}" type="presOf" srcId="{6F427FCC-5C44-4E1D-A0FA-AED8B65CB0B1}" destId="{BEFE029D-94A3-4EC8-A477-53A6CECA0C40}" srcOrd="0" destOrd="0" presId="urn:microsoft.com/office/officeart/2005/8/layout/chevron2"/>
    <dgm:cxn modelId="{5617864C-9A21-4711-96C2-826671AD974A}" type="presOf" srcId="{69AE76E4-41BE-4CFA-94DD-BD221F9DF1C7}" destId="{7F740F97-7F3F-46C9-800E-E467F4C5EBA4}" srcOrd="0" destOrd="0" presId="urn:microsoft.com/office/officeart/2005/8/layout/chevron2"/>
    <dgm:cxn modelId="{F816BE74-11F6-4365-A750-D12CEF2F9997}" type="presOf" srcId="{854FC486-6E6E-4825-AB97-2E4F6BD317C1}" destId="{F4F9C609-261B-4EE8-9B64-DEB1986B3373}" srcOrd="0" destOrd="0" presId="urn:microsoft.com/office/officeart/2005/8/layout/chevron2"/>
    <dgm:cxn modelId="{444368DB-9279-4210-B796-6C0FB6027A40}" srcId="{69AE76E4-41BE-4CFA-94DD-BD221F9DF1C7}" destId="{854FC486-6E6E-4825-AB97-2E4F6BD317C1}" srcOrd="0" destOrd="0" parTransId="{CB8D9A25-992F-4C6A-B47E-633EF34E7ADA}" sibTransId="{3D1C7B05-629C-403F-92EE-303B9F2E0ADF}"/>
    <dgm:cxn modelId="{1ED07369-852B-4396-86E5-42849D427075}" srcId="{14550B7F-D0AB-43D0-AAE0-278C068E902F}" destId="{7C136186-AA58-458F-9ED1-58A0ECD7CF51}" srcOrd="2" destOrd="0" parTransId="{9DCBA6E8-BA25-4680-8527-BED12FA7DC9B}" sibTransId="{85039130-72E9-42A9-B2E2-45E3214C3434}"/>
    <dgm:cxn modelId="{61016597-0A8C-410E-9AD4-2459A7C9B325}" type="presOf" srcId="{B9D0F077-D738-413E-83DA-A7B741104857}" destId="{9B36B413-8B60-4C75-BEDE-91619B2639A4}" srcOrd="0" destOrd="0" presId="urn:microsoft.com/office/officeart/2005/8/layout/chevron2"/>
    <dgm:cxn modelId="{990CC817-217E-4F58-8C38-8A71DF84EB81}" type="presParOf" srcId="{B3928C23-B4CD-4D3E-8138-C330852A378F}" destId="{79067448-B98F-4C80-BF80-7680F612753C}" srcOrd="0" destOrd="0" presId="urn:microsoft.com/office/officeart/2005/8/layout/chevron2"/>
    <dgm:cxn modelId="{06BEAC19-0D66-46A1-999F-940417D60965}" type="presParOf" srcId="{79067448-B98F-4C80-BF80-7680F612753C}" destId="{BEFE029D-94A3-4EC8-A477-53A6CECA0C40}" srcOrd="0" destOrd="0" presId="urn:microsoft.com/office/officeart/2005/8/layout/chevron2"/>
    <dgm:cxn modelId="{719C9F68-B8E9-4A4C-A3DF-F43DC49E958F}" type="presParOf" srcId="{79067448-B98F-4C80-BF80-7680F612753C}" destId="{9B36B413-8B60-4C75-BEDE-91619B2639A4}" srcOrd="1" destOrd="0" presId="urn:microsoft.com/office/officeart/2005/8/layout/chevron2"/>
    <dgm:cxn modelId="{A9A1C395-BFF3-4A96-B0BA-A98F3FE4B1FE}" type="presParOf" srcId="{B3928C23-B4CD-4D3E-8138-C330852A378F}" destId="{8646F8FA-8C3E-4261-8C41-D7943075B337}" srcOrd="1" destOrd="0" presId="urn:microsoft.com/office/officeart/2005/8/layout/chevron2"/>
    <dgm:cxn modelId="{CB997E06-668D-408D-AAF6-2685B0E77929}" type="presParOf" srcId="{B3928C23-B4CD-4D3E-8138-C330852A378F}" destId="{7BC7BC33-262F-4BDC-9EFE-36D0DF2776F8}" srcOrd="2" destOrd="0" presId="urn:microsoft.com/office/officeart/2005/8/layout/chevron2"/>
    <dgm:cxn modelId="{B692E1CB-5701-48B3-BFC6-0348D2A5CD14}" type="presParOf" srcId="{7BC7BC33-262F-4BDC-9EFE-36D0DF2776F8}" destId="{7F740F97-7F3F-46C9-800E-E467F4C5EBA4}" srcOrd="0" destOrd="0" presId="urn:microsoft.com/office/officeart/2005/8/layout/chevron2"/>
    <dgm:cxn modelId="{D32FF176-A884-4A3C-B497-6151E7CDF814}" type="presParOf" srcId="{7BC7BC33-262F-4BDC-9EFE-36D0DF2776F8}" destId="{F4F9C609-261B-4EE8-9B64-DEB1986B3373}" srcOrd="1" destOrd="0" presId="urn:microsoft.com/office/officeart/2005/8/layout/chevron2"/>
    <dgm:cxn modelId="{D2E737D3-906A-47C9-80FB-046A543AD3E2}" type="presParOf" srcId="{B3928C23-B4CD-4D3E-8138-C330852A378F}" destId="{698C9EB1-E70C-4A6A-A7D3-83CC38153298}" srcOrd="3" destOrd="0" presId="urn:microsoft.com/office/officeart/2005/8/layout/chevron2"/>
    <dgm:cxn modelId="{9123AD17-A4E6-441A-ADCE-17F84CB33173}" type="presParOf" srcId="{B3928C23-B4CD-4D3E-8138-C330852A378F}" destId="{130FFF95-EED0-4F7B-9217-217B6D63E5C5}" srcOrd="4" destOrd="0" presId="urn:microsoft.com/office/officeart/2005/8/layout/chevron2"/>
    <dgm:cxn modelId="{24A3B32F-E532-44A5-AE7F-302BF3F571D0}" type="presParOf" srcId="{130FFF95-EED0-4F7B-9217-217B6D63E5C5}" destId="{F90D977E-BEF4-4F68-98ED-E6B99BAE0F17}" srcOrd="0" destOrd="0" presId="urn:microsoft.com/office/officeart/2005/8/layout/chevron2"/>
    <dgm:cxn modelId="{FB92212A-1EB2-4210-9DBB-385BE5B3EC89}" type="presParOf" srcId="{130FFF95-EED0-4F7B-9217-217B6D63E5C5}" destId="{0A6EC041-5311-460C-97BE-E3685D52B6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DB29BB8-AD6C-488B-A0A5-9EF0CD7BD0EA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B7FFEF8A-45EE-40AC-B15C-3E3F9681593C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b="1" u="sng" smtClean="0">
              <a:solidFill>
                <a:schemeClr val="tx1"/>
              </a:solidFill>
            </a:rPr>
            <a:t>Limitações</a:t>
          </a:r>
          <a:endParaRPr lang="pt-PT" sz="1800" b="1" u="sng">
            <a:solidFill>
              <a:schemeClr val="tx1"/>
            </a:solidFill>
          </a:endParaRPr>
        </a:p>
      </dgm:t>
    </dgm:pt>
    <dgm:pt modelId="{096FE3D1-05E6-4804-9FAD-B45C05AC3E3F}" type="parTrans" cxnId="{2846C07F-9793-494E-B176-18BF523374C7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7A76E01-E374-492F-B77F-30B52C728AF7}" type="sibTrans" cxnId="{2846C07F-9793-494E-B176-18BF523374C7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62937E31-72DD-4CA5-9962-15AF65036461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Elaboração da revisão da literatura, devido à escassez de estudos que fizessem referência ao período temporal pretendido.</a:t>
          </a:r>
          <a:endParaRPr lang="pt-PT" sz="1800" dirty="0">
            <a:solidFill>
              <a:schemeClr val="tx1"/>
            </a:solidFill>
          </a:endParaRPr>
        </a:p>
      </dgm:t>
    </dgm:pt>
    <dgm:pt modelId="{5D573DFD-EBDB-4F94-9833-DD340F39934D}" type="parTrans" cxnId="{895A091C-03AB-4E14-AF91-E1DAA905A896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C955A1B-36B9-4A86-BA2D-103E6AB19224}" type="sibTrans" cxnId="{895A091C-03AB-4E14-AF91-E1DAA905A896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4E2AE7D-F23B-46AF-B3FF-5AB0FCE7AC8D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No entanto, a metodologia foi o capítulo onde surgiram mais dificuldades, devido aos Skills encontrados no âmbito da investigação científica. </a:t>
          </a:r>
          <a:endParaRPr lang="pt-PT" sz="1800" dirty="0">
            <a:solidFill>
              <a:schemeClr val="tx1"/>
            </a:solidFill>
          </a:endParaRPr>
        </a:p>
      </dgm:t>
    </dgm:pt>
    <dgm:pt modelId="{81564ADD-F11E-4118-9667-64ECA13D8873}" type="parTrans" cxnId="{02170B14-2074-4B08-8392-2B30E59C2C1C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07D0A7C-44BB-442E-B568-931C047EF2FE}" type="sibTrans" cxnId="{02170B14-2074-4B08-8392-2B30E59C2C1C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4CE13E0-86F4-47EB-B448-86319F1BD542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pt-PT" sz="1800" b="1" u="sng" dirty="0" smtClean="0">
              <a:solidFill>
                <a:schemeClr val="tx1"/>
              </a:solidFill>
            </a:rPr>
            <a:t>Contributo</a:t>
          </a:r>
          <a:endParaRPr lang="pt-PT" sz="1800" b="1" u="sng" dirty="0">
            <a:solidFill>
              <a:schemeClr val="tx1"/>
            </a:solidFill>
          </a:endParaRPr>
        </a:p>
      </dgm:t>
    </dgm:pt>
    <dgm:pt modelId="{A616B3F9-819B-41F6-8CEB-5FF977A4FDBE}" type="parTrans" cxnId="{1B85B71B-C031-46ED-ADA6-19639E894B9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58F72B4-D417-4A06-9381-DE37BED2B63E}" type="sibTrans" cxnId="{1B85B71B-C031-46ED-ADA6-19639E894B9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2F3C612-3842-46BA-91F4-060A0A457CC9}">
      <dgm:prSet custT="1"/>
      <dgm:spPr/>
      <dgm:t>
        <a:bodyPr/>
        <a:lstStyle/>
        <a:p>
          <a:pPr marR="0" algn="just" eaLnBrk="1" fontAlgn="auto" latinLnBrk="0" hangingPunct="1">
            <a:lnSpc>
              <a:spcPct val="150000"/>
            </a:lnSpc>
            <a:buClrTx/>
            <a:buSzTx/>
            <a:buFontTx/>
            <a:tabLst/>
            <a:defRPr/>
          </a:pPr>
          <a:r>
            <a:rPr lang="pt-PT" sz="1800" dirty="0" smtClean="0">
              <a:solidFill>
                <a:schemeClr val="tx1"/>
              </a:solidFill>
            </a:rPr>
            <a:t>Este projeto de investigação poderá originar um estudo científico relevante e pertinente para a boa prática clínica na área da Fisioterapia, podendo contribuir não só para a melhoria da qualidade de vida em mulheres com cancro da mama, bem como para a defesa do acesso ilimitado e de igual forma às instalações e serviços de reabilitação especializados, de modo a diminuir sequelas do tratamento do cancro da mama. </a:t>
          </a:r>
        </a:p>
      </dgm:t>
    </dgm:pt>
    <dgm:pt modelId="{33E22998-30FB-4333-A265-4CB8099B799E}" type="parTrans" cxnId="{0824CF9E-B4E5-4487-9370-3454B67C43AC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E111ED5-2492-4C78-BAEA-05C7CB32EB96}" type="sibTrans" cxnId="{0824CF9E-B4E5-4487-9370-3454B67C43AC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29A5C4A-0EAC-4C37-8A49-79C5A9AE4720}" type="pres">
      <dgm:prSet presAssocID="{6DB29BB8-AD6C-488B-A0A5-9EF0CD7BD0EA}" presName="linearFlow" presStyleCnt="0">
        <dgm:presLayoutVars>
          <dgm:dir/>
          <dgm:animLvl val="lvl"/>
          <dgm:resizeHandles val="exact"/>
        </dgm:presLayoutVars>
      </dgm:prSet>
      <dgm:spPr/>
    </dgm:pt>
    <dgm:pt modelId="{DDD5A0A0-9E1F-47EA-B292-7CD3355433CB}" type="pres">
      <dgm:prSet presAssocID="{B7FFEF8A-45EE-40AC-B15C-3E3F9681593C}" presName="composite" presStyleCnt="0"/>
      <dgm:spPr/>
    </dgm:pt>
    <dgm:pt modelId="{82F73D40-8B4B-4F90-AB42-D99F18221573}" type="pres">
      <dgm:prSet presAssocID="{B7FFEF8A-45EE-40AC-B15C-3E3F9681593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702F37-90AC-4498-97C5-B8F8B9E78E61}" type="pres">
      <dgm:prSet presAssocID="{B7FFEF8A-45EE-40AC-B15C-3E3F9681593C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DC8BBB-B6A0-4988-9367-D8777D5C315C}" type="pres">
      <dgm:prSet presAssocID="{C7A76E01-E374-492F-B77F-30B52C728AF7}" presName="sp" presStyleCnt="0"/>
      <dgm:spPr/>
    </dgm:pt>
    <dgm:pt modelId="{9CF0EE05-2225-452A-A2B1-ECBFE034E28A}" type="pres">
      <dgm:prSet presAssocID="{34CE13E0-86F4-47EB-B448-86319F1BD542}" presName="composite" presStyleCnt="0"/>
      <dgm:spPr/>
    </dgm:pt>
    <dgm:pt modelId="{275F79FD-070B-4C58-959F-B7E94F987727}" type="pres">
      <dgm:prSet presAssocID="{34CE13E0-86F4-47EB-B448-86319F1BD54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689D43F-CD6F-460B-83EF-3859DE946CEC}" type="pres">
      <dgm:prSet presAssocID="{34CE13E0-86F4-47EB-B448-86319F1BD54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B77059E-DBE7-4B44-A7F6-965E8A0A8612}" type="presOf" srcId="{34CE13E0-86F4-47EB-B448-86319F1BD542}" destId="{275F79FD-070B-4C58-959F-B7E94F987727}" srcOrd="0" destOrd="0" presId="urn:microsoft.com/office/officeart/2005/8/layout/chevron2"/>
    <dgm:cxn modelId="{10458EB0-55C9-43DB-BC57-D92556BD386E}" type="presOf" srcId="{B4E2AE7D-F23B-46AF-B3FF-5AB0FCE7AC8D}" destId="{6E702F37-90AC-4498-97C5-B8F8B9E78E61}" srcOrd="0" destOrd="1" presId="urn:microsoft.com/office/officeart/2005/8/layout/chevron2"/>
    <dgm:cxn modelId="{0824CF9E-B4E5-4487-9370-3454B67C43AC}" srcId="{34CE13E0-86F4-47EB-B448-86319F1BD542}" destId="{92F3C612-3842-46BA-91F4-060A0A457CC9}" srcOrd="0" destOrd="0" parTransId="{33E22998-30FB-4333-A265-4CB8099B799E}" sibTransId="{EE111ED5-2492-4C78-BAEA-05C7CB32EB96}"/>
    <dgm:cxn modelId="{4D188990-42BA-4C55-A20C-7D8D3471A07C}" type="presOf" srcId="{6DB29BB8-AD6C-488B-A0A5-9EF0CD7BD0EA}" destId="{229A5C4A-0EAC-4C37-8A49-79C5A9AE4720}" srcOrd="0" destOrd="0" presId="urn:microsoft.com/office/officeart/2005/8/layout/chevron2"/>
    <dgm:cxn modelId="{1B85B71B-C031-46ED-ADA6-19639E894B9D}" srcId="{6DB29BB8-AD6C-488B-A0A5-9EF0CD7BD0EA}" destId="{34CE13E0-86F4-47EB-B448-86319F1BD542}" srcOrd="1" destOrd="0" parTransId="{A616B3F9-819B-41F6-8CEB-5FF977A4FDBE}" sibTransId="{D58F72B4-D417-4A06-9381-DE37BED2B63E}"/>
    <dgm:cxn modelId="{D5563F08-EA62-47E2-8B3C-31DE539FDCFD}" type="presOf" srcId="{92F3C612-3842-46BA-91F4-060A0A457CC9}" destId="{D689D43F-CD6F-460B-83EF-3859DE946CEC}" srcOrd="0" destOrd="0" presId="urn:microsoft.com/office/officeart/2005/8/layout/chevron2"/>
    <dgm:cxn modelId="{2846C07F-9793-494E-B176-18BF523374C7}" srcId="{6DB29BB8-AD6C-488B-A0A5-9EF0CD7BD0EA}" destId="{B7FFEF8A-45EE-40AC-B15C-3E3F9681593C}" srcOrd="0" destOrd="0" parTransId="{096FE3D1-05E6-4804-9FAD-B45C05AC3E3F}" sibTransId="{C7A76E01-E374-492F-B77F-30B52C728AF7}"/>
    <dgm:cxn modelId="{02170B14-2074-4B08-8392-2B30E59C2C1C}" srcId="{B7FFEF8A-45EE-40AC-B15C-3E3F9681593C}" destId="{B4E2AE7D-F23B-46AF-B3FF-5AB0FCE7AC8D}" srcOrd="1" destOrd="0" parTransId="{81564ADD-F11E-4118-9667-64ECA13D8873}" sibTransId="{A07D0A7C-44BB-442E-B568-931C047EF2FE}"/>
    <dgm:cxn modelId="{615B8811-6FF9-4BDA-B43C-2AC357F23341}" type="presOf" srcId="{62937E31-72DD-4CA5-9962-15AF65036461}" destId="{6E702F37-90AC-4498-97C5-B8F8B9E78E61}" srcOrd="0" destOrd="0" presId="urn:microsoft.com/office/officeart/2005/8/layout/chevron2"/>
    <dgm:cxn modelId="{A8B78A97-7047-4C67-A968-E28D79601C34}" type="presOf" srcId="{B7FFEF8A-45EE-40AC-B15C-3E3F9681593C}" destId="{82F73D40-8B4B-4F90-AB42-D99F18221573}" srcOrd="0" destOrd="0" presId="urn:microsoft.com/office/officeart/2005/8/layout/chevron2"/>
    <dgm:cxn modelId="{895A091C-03AB-4E14-AF91-E1DAA905A896}" srcId="{B7FFEF8A-45EE-40AC-B15C-3E3F9681593C}" destId="{62937E31-72DD-4CA5-9962-15AF65036461}" srcOrd="0" destOrd="0" parTransId="{5D573DFD-EBDB-4F94-9833-DD340F39934D}" sibTransId="{8C955A1B-36B9-4A86-BA2D-103E6AB19224}"/>
    <dgm:cxn modelId="{5B5C7CCF-C8CC-40D4-92B6-4A230FAABC1E}" type="presParOf" srcId="{229A5C4A-0EAC-4C37-8A49-79C5A9AE4720}" destId="{DDD5A0A0-9E1F-47EA-B292-7CD3355433CB}" srcOrd="0" destOrd="0" presId="urn:microsoft.com/office/officeart/2005/8/layout/chevron2"/>
    <dgm:cxn modelId="{36F6859A-3EE0-469D-98BF-391D2CF4F00D}" type="presParOf" srcId="{DDD5A0A0-9E1F-47EA-B292-7CD3355433CB}" destId="{82F73D40-8B4B-4F90-AB42-D99F18221573}" srcOrd="0" destOrd="0" presId="urn:microsoft.com/office/officeart/2005/8/layout/chevron2"/>
    <dgm:cxn modelId="{F94B4A92-E541-4C33-972E-8FB7063CCCA7}" type="presParOf" srcId="{DDD5A0A0-9E1F-47EA-B292-7CD3355433CB}" destId="{6E702F37-90AC-4498-97C5-B8F8B9E78E61}" srcOrd="1" destOrd="0" presId="urn:microsoft.com/office/officeart/2005/8/layout/chevron2"/>
    <dgm:cxn modelId="{BD71BEC3-A5AB-4415-B007-0AB77E2A947C}" type="presParOf" srcId="{229A5C4A-0EAC-4C37-8A49-79C5A9AE4720}" destId="{38DC8BBB-B6A0-4988-9367-D8777D5C315C}" srcOrd="1" destOrd="0" presId="urn:microsoft.com/office/officeart/2005/8/layout/chevron2"/>
    <dgm:cxn modelId="{0D1987FE-B5B2-4240-9329-1F5518D64FF9}" type="presParOf" srcId="{229A5C4A-0EAC-4C37-8A49-79C5A9AE4720}" destId="{9CF0EE05-2225-452A-A2B1-ECBFE034E28A}" srcOrd="2" destOrd="0" presId="urn:microsoft.com/office/officeart/2005/8/layout/chevron2"/>
    <dgm:cxn modelId="{8389F507-4DC4-4F0A-94E9-4AE7A9FB408A}" type="presParOf" srcId="{9CF0EE05-2225-452A-A2B1-ECBFE034E28A}" destId="{275F79FD-070B-4C58-959F-B7E94F987727}" srcOrd="0" destOrd="0" presId="urn:microsoft.com/office/officeart/2005/8/layout/chevron2"/>
    <dgm:cxn modelId="{A996E520-2295-46DF-BDC2-1B40C81512D0}" type="presParOf" srcId="{9CF0EE05-2225-452A-A2B1-ECBFE034E28A}" destId="{D689D43F-CD6F-460B-83EF-3859DE946C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9B67F-F411-476A-9D07-8782178B64DD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0057A832-D57A-4B89-8F35-DC0BA246B8A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Questão Orientadora</a:t>
          </a:r>
          <a:endParaRPr lang="pt-PT" sz="1800" b="1" dirty="0">
            <a:latin typeface="+mn-lt"/>
          </a:endParaRPr>
        </a:p>
      </dgm:t>
    </dgm:pt>
    <dgm:pt modelId="{8D858554-35B3-4D0B-B007-1125177AFB59}" type="parTrans" cxnId="{12A29817-7214-4FEC-AABA-2CBC4C460B0D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197C37D1-7B97-42BC-BBED-11A3D3888340}" type="sibTrans" cxnId="{12A29817-7214-4FEC-AABA-2CBC4C460B0D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1FC48120-F07B-4DD4-9A6F-153D0A25660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Objetivos, Tipo e Desenho do Estudo</a:t>
          </a:r>
          <a:endParaRPr lang="pt-PT" sz="1800" b="1" dirty="0">
            <a:latin typeface="+mn-lt"/>
          </a:endParaRPr>
        </a:p>
      </dgm:t>
    </dgm:pt>
    <dgm:pt modelId="{872576CB-55B1-4053-AF08-28BD394E08F0}" type="parTrans" cxnId="{5A44184B-E536-4C55-9943-191436925BCC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1FA6A2A3-5853-4553-B96A-39BBA71D2D96}" type="sibTrans" cxnId="{5A44184B-E536-4C55-9943-191436925BCC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87C0E4D7-6EDB-40BB-8613-28EDD58B5CA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População</a:t>
          </a:r>
          <a:endParaRPr lang="pt-PT" sz="1800" b="1" dirty="0">
            <a:latin typeface="+mn-lt"/>
          </a:endParaRPr>
        </a:p>
      </dgm:t>
    </dgm:pt>
    <dgm:pt modelId="{9DA47ACF-2CD2-47A5-B27C-9568E1EA74C5}" type="parTrans" cxnId="{94573CE6-E944-45C7-B44E-3705FD188EED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06D3FF1A-BE92-4FF9-8065-D6186632438C}" type="sibTrans" cxnId="{94573CE6-E944-45C7-B44E-3705FD188EED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75517641-A920-4B02-B19E-AB20D7AF4C8B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Amostra e Critérios de Seleção da Amostra</a:t>
          </a:r>
          <a:endParaRPr lang="pt-PT" sz="1800" b="1" dirty="0">
            <a:latin typeface="+mn-lt"/>
          </a:endParaRPr>
        </a:p>
      </dgm:t>
    </dgm:pt>
    <dgm:pt modelId="{98CBB498-7899-4FF8-A268-8B17069D68B7}" type="parTrans" cxnId="{72051A93-5434-4817-B0E9-D18D4C80E4A4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8ABEEF73-CC06-430E-8C57-E12EB5E4EB24}" type="sibTrans" cxnId="{72051A93-5434-4817-B0E9-D18D4C80E4A4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F3C9EA40-F416-47D5-896A-A37D3841F1B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Variáveis e Hipóteses</a:t>
          </a:r>
          <a:endParaRPr lang="pt-PT" sz="1800" b="1" dirty="0">
            <a:latin typeface="+mn-lt"/>
          </a:endParaRPr>
        </a:p>
      </dgm:t>
    </dgm:pt>
    <dgm:pt modelId="{9118DB21-124D-4ADF-9512-41B81A6CC35D}" type="parTrans" cxnId="{3FD7C51C-3313-4A67-9B46-9B25C66D81F8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397F0B04-0D4B-4AC9-BE2F-933432A92F4C}" type="sibTrans" cxnId="{3FD7C51C-3313-4A67-9B46-9B25C66D81F8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7778DC8C-AA01-4AFD-8BC2-3D1F58B5A00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Instrumentos de Recolha de Dados e Procedimentos de Aplicação</a:t>
          </a:r>
          <a:endParaRPr lang="pt-PT" sz="1800" b="1" dirty="0">
            <a:latin typeface="+mn-lt"/>
          </a:endParaRPr>
        </a:p>
      </dgm:t>
    </dgm:pt>
    <dgm:pt modelId="{A63696EB-02FB-415A-AE1D-BE3631BB6E86}" type="parTrans" cxnId="{02FE3980-F1B3-4775-A8DA-46E035CFBBB8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4A8BF8DA-F794-4D69-B2E4-EFB5EF0DD598}" type="sibTrans" cxnId="{02FE3980-F1B3-4775-A8DA-46E035CFBBB8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C892F6E4-17D1-4ED6-9371-181F0E27A0E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latin typeface="+mn-lt"/>
            </a:rPr>
            <a:t>Plano de Tratamento de Dados</a:t>
          </a:r>
          <a:endParaRPr lang="pt-PT" sz="1800" b="1" dirty="0">
            <a:latin typeface="+mn-lt"/>
          </a:endParaRPr>
        </a:p>
      </dgm:t>
    </dgm:pt>
    <dgm:pt modelId="{F32B31A4-21DA-41B2-A48C-37E3A7F6597C}" type="parTrans" cxnId="{0F2E24D0-E35B-4B45-B964-C050D19B0667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BEE1634D-A7AC-426E-9CD3-B7D7344D0597}" type="sibTrans" cxnId="{0F2E24D0-E35B-4B45-B964-C050D19B0667}">
      <dgm:prSet/>
      <dgm:spPr/>
      <dgm:t>
        <a:bodyPr/>
        <a:lstStyle/>
        <a:p>
          <a:pPr>
            <a:lnSpc>
              <a:spcPct val="150000"/>
            </a:lnSpc>
          </a:pPr>
          <a:endParaRPr lang="pt-PT" sz="1800" b="1">
            <a:latin typeface="+mn-lt"/>
          </a:endParaRPr>
        </a:p>
      </dgm:t>
    </dgm:pt>
    <dgm:pt modelId="{7DFF4140-D79C-468D-9CA6-ABB89A999BB9}" type="pres">
      <dgm:prSet presAssocID="{C499B67F-F411-476A-9D07-8782178B64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EB66F77-2412-44CE-B738-91E47B65CFF9}" type="pres">
      <dgm:prSet presAssocID="{C499B67F-F411-476A-9D07-8782178B64DD}" presName="cycle" presStyleCnt="0"/>
      <dgm:spPr/>
    </dgm:pt>
    <dgm:pt modelId="{D81CDDC2-C8BD-4962-B5B2-497E02F79AF4}" type="pres">
      <dgm:prSet presAssocID="{0057A832-D57A-4B89-8F35-DC0BA246B8A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F7AD336-CB67-4455-8F3E-4F97B4801099}" type="pres">
      <dgm:prSet presAssocID="{197C37D1-7B97-42BC-BBED-11A3D3888340}" presName="sibTransFirstNode" presStyleLbl="bgShp" presStyleIdx="0" presStyleCnt="1"/>
      <dgm:spPr/>
      <dgm:t>
        <a:bodyPr/>
        <a:lstStyle/>
        <a:p>
          <a:endParaRPr lang="pt-PT"/>
        </a:p>
      </dgm:t>
    </dgm:pt>
    <dgm:pt modelId="{81E1719E-E4FC-401C-A603-BDA2025C328F}" type="pres">
      <dgm:prSet presAssocID="{1FC48120-F07B-4DD4-9A6F-153D0A256607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EF24BBC-6D4B-4D99-AD5A-DA13912551CA}" type="pres">
      <dgm:prSet presAssocID="{87C0E4D7-6EDB-40BB-8613-28EDD58B5CAB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932C4D7-367A-4A73-B623-1F72711410AA}" type="pres">
      <dgm:prSet presAssocID="{75517641-A920-4B02-B19E-AB20D7AF4C8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12E581-42EB-4E26-AF19-DCBD409BDCC1}" type="pres">
      <dgm:prSet presAssocID="{F3C9EA40-F416-47D5-896A-A37D3841F1B7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884AF1-0E28-412D-BBED-1F81C31E43CA}" type="pres">
      <dgm:prSet presAssocID="{7778DC8C-AA01-4AFD-8BC2-3D1F58B5A008}" presName="nodeFollowingNodes" presStyleLbl="node1" presStyleIdx="5" presStyleCnt="7" custScaleY="1560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EBDDAA7-5669-46C9-9A2F-B5269639D410}" type="pres">
      <dgm:prSet presAssocID="{C892F6E4-17D1-4ED6-9371-181F0E27A0EA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FD7C51C-3313-4A67-9B46-9B25C66D81F8}" srcId="{C499B67F-F411-476A-9D07-8782178B64DD}" destId="{F3C9EA40-F416-47D5-896A-A37D3841F1B7}" srcOrd="4" destOrd="0" parTransId="{9118DB21-124D-4ADF-9512-41B81A6CC35D}" sibTransId="{397F0B04-0D4B-4AC9-BE2F-933432A92F4C}"/>
    <dgm:cxn modelId="{5A44184B-E536-4C55-9943-191436925BCC}" srcId="{C499B67F-F411-476A-9D07-8782178B64DD}" destId="{1FC48120-F07B-4DD4-9A6F-153D0A256607}" srcOrd="1" destOrd="0" parTransId="{872576CB-55B1-4053-AF08-28BD394E08F0}" sibTransId="{1FA6A2A3-5853-4553-B96A-39BBA71D2D96}"/>
    <dgm:cxn modelId="{9BEB4037-BB4E-40EA-8322-566F7C83F7E4}" type="presOf" srcId="{75517641-A920-4B02-B19E-AB20D7AF4C8B}" destId="{A932C4D7-367A-4A73-B623-1F72711410AA}" srcOrd="0" destOrd="0" presId="urn:microsoft.com/office/officeart/2005/8/layout/cycle3"/>
    <dgm:cxn modelId="{1DFCD9D2-8DC5-4C2F-8902-5AD6981D892D}" type="presOf" srcId="{87C0E4D7-6EDB-40BB-8613-28EDD58B5CAB}" destId="{FEF24BBC-6D4B-4D99-AD5A-DA13912551CA}" srcOrd="0" destOrd="0" presId="urn:microsoft.com/office/officeart/2005/8/layout/cycle3"/>
    <dgm:cxn modelId="{943999D2-2445-4A0E-BE32-073E5326D91F}" type="presOf" srcId="{7778DC8C-AA01-4AFD-8BC2-3D1F58B5A008}" destId="{50884AF1-0E28-412D-BBED-1F81C31E43CA}" srcOrd="0" destOrd="0" presId="urn:microsoft.com/office/officeart/2005/8/layout/cycle3"/>
    <dgm:cxn modelId="{02FE3980-F1B3-4775-A8DA-46E035CFBBB8}" srcId="{C499B67F-F411-476A-9D07-8782178B64DD}" destId="{7778DC8C-AA01-4AFD-8BC2-3D1F58B5A008}" srcOrd="5" destOrd="0" parTransId="{A63696EB-02FB-415A-AE1D-BE3631BB6E86}" sibTransId="{4A8BF8DA-F794-4D69-B2E4-EFB5EF0DD598}"/>
    <dgm:cxn modelId="{94573CE6-E944-45C7-B44E-3705FD188EED}" srcId="{C499B67F-F411-476A-9D07-8782178B64DD}" destId="{87C0E4D7-6EDB-40BB-8613-28EDD58B5CAB}" srcOrd="2" destOrd="0" parTransId="{9DA47ACF-2CD2-47A5-B27C-9568E1EA74C5}" sibTransId="{06D3FF1A-BE92-4FF9-8065-D6186632438C}"/>
    <dgm:cxn modelId="{2BA443F5-8220-4968-814B-32550C10E9C9}" type="presOf" srcId="{197C37D1-7B97-42BC-BBED-11A3D3888340}" destId="{5F7AD336-CB67-4455-8F3E-4F97B4801099}" srcOrd="0" destOrd="0" presId="urn:microsoft.com/office/officeart/2005/8/layout/cycle3"/>
    <dgm:cxn modelId="{577F5C5F-0EAC-4B78-B4EF-40D8D6004548}" type="presOf" srcId="{F3C9EA40-F416-47D5-896A-A37D3841F1B7}" destId="{BD12E581-42EB-4E26-AF19-DCBD409BDCC1}" srcOrd="0" destOrd="0" presId="urn:microsoft.com/office/officeart/2005/8/layout/cycle3"/>
    <dgm:cxn modelId="{348EC39D-ED38-43F0-ACB6-2FBC8B95F58A}" type="presOf" srcId="{1FC48120-F07B-4DD4-9A6F-153D0A256607}" destId="{81E1719E-E4FC-401C-A603-BDA2025C328F}" srcOrd="0" destOrd="0" presId="urn:microsoft.com/office/officeart/2005/8/layout/cycle3"/>
    <dgm:cxn modelId="{12A29817-7214-4FEC-AABA-2CBC4C460B0D}" srcId="{C499B67F-F411-476A-9D07-8782178B64DD}" destId="{0057A832-D57A-4B89-8F35-DC0BA246B8AE}" srcOrd="0" destOrd="0" parTransId="{8D858554-35B3-4D0B-B007-1125177AFB59}" sibTransId="{197C37D1-7B97-42BC-BBED-11A3D3888340}"/>
    <dgm:cxn modelId="{0C0CD9AA-70E8-42A8-A141-2FDCBC8FF415}" type="presOf" srcId="{C892F6E4-17D1-4ED6-9371-181F0E27A0EA}" destId="{DEBDDAA7-5669-46C9-9A2F-B5269639D410}" srcOrd="0" destOrd="0" presId="urn:microsoft.com/office/officeart/2005/8/layout/cycle3"/>
    <dgm:cxn modelId="{0F2E24D0-E35B-4B45-B964-C050D19B0667}" srcId="{C499B67F-F411-476A-9D07-8782178B64DD}" destId="{C892F6E4-17D1-4ED6-9371-181F0E27A0EA}" srcOrd="6" destOrd="0" parTransId="{F32B31A4-21DA-41B2-A48C-37E3A7F6597C}" sibTransId="{BEE1634D-A7AC-426E-9CD3-B7D7344D0597}"/>
    <dgm:cxn modelId="{FA239685-332B-4432-8D31-6544E74CEEEE}" type="presOf" srcId="{0057A832-D57A-4B89-8F35-DC0BA246B8AE}" destId="{D81CDDC2-C8BD-4962-B5B2-497E02F79AF4}" srcOrd="0" destOrd="0" presId="urn:microsoft.com/office/officeart/2005/8/layout/cycle3"/>
    <dgm:cxn modelId="{AF50783A-41DA-4BD3-9F99-53C24E0AB424}" type="presOf" srcId="{C499B67F-F411-476A-9D07-8782178B64DD}" destId="{7DFF4140-D79C-468D-9CA6-ABB89A999BB9}" srcOrd="0" destOrd="0" presId="urn:microsoft.com/office/officeart/2005/8/layout/cycle3"/>
    <dgm:cxn modelId="{72051A93-5434-4817-B0E9-D18D4C80E4A4}" srcId="{C499B67F-F411-476A-9D07-8782178B64DD}" destId="{75517641-A920-4B02-B19E-AB20D7AF4C8B}" srcOrd="3" destOrd="0" parTransId="{98CBB498-7899-4FF8-A268-8B17069D68B7}" sibTransId="{8ABEEF73-CC06-430E-8C57-E12EB5E4EB24}"/>
    <dgm:cxn modelId="{A8A9BF86-6460-488F-AB3B-83BE9377735F}" type="presParOf" srcId="{7DFF4140-D79C-468D-9CA6-ABB89A999BB9}" destId="{FEB66F77-2412-44CE-B738-91E47B65CFF9}" srcOrd="0" destOrd="0" presId="urn:microsoft.com/office/officeart/2005/8/layout/cycle3"/>
    <dgm:cxn modelId="{166142FC-FBFA-40A5-BC1A-FA1BFDCB1733}" type="presParOf" srcId="{FEB66F77-2412-44CE-B738-91E47B65CFF9}" destId="{D81CDDC2-C8BD-4962-B5B2-497E02F79AF4}" srcOrd="0" destOrd="0" presId="urn:microsoft.com/office/officeart/2005/8/layout/cycle3"/>
    <dgm:cxn modelId="{F658FC7B-3A22-4146-B2FD-F4FFF6F87239}" type="presParOf" srcId="{FEB66F77-2412-44CE-B738-91E47B65CFF9}" destId="{5F7AD336-CB67-4455-8F3E-4F97B4801099}" srcOrd="1" destOrd="0" presId="urn:microsoft.com/office/officeart/2005/8/layout/cycle3"/>
    <dgm:cxn modelId="{134BC027-FDAF-4E2D-8FD8-61A6A36C9095}" type="presParOf" srcId="{FEB66F77-2412-44CE-B738-91E47B65CFF9}" destId="{81E1719E-E4FC-401C-A603-BDA2025C328F}" srcOrd="2" destOrd="0" presId="urn:microsoft.com/office/officeart/2005/8/layout/cycle3"/>
    <dgm:cxn modelId="{46D51682-A6F5-4B96-A108-6B1BF783BA51}" type="presParOf" srcId="{FEB66F77-2412-44CE-B738-91E47B65CFF9}" destId="{FEF24BBC-6D4B-4D99-AD5A-DA13912551CA}" srcOrd="3" destOrd="0" presId="urn:microsoft.com/office/officeart/2005/8/layout/cycle3"/>
    <dgm:cxn modelId="{275A3DCE-8FD6-4B24-B07E-E7DE41AD0B2F}" type="presParOf" srcId="{FEB66F77-2412-44CE-B738-91E47B65CFF9}" destId="{A932C4D7-367A-4A73-B623-1F72711410AA}" srcOrd="4" destOrd="0" presId="urn:microsoft.com/office/officeart/2005/8/layout/cycle3"/>
    <dgm:cxn modelId="{90A40BD5-6A34-4737-BE8A-268AD44A3639}" type="presParOf" srcId="{FEB66F77-2412-44CE-B738-91E47B65CFF9}" destId="{BD12E581-42EB-4E26-AF19-DCBD409BDCC1}" srcOrd="5" destOrd="0" presId="urn:microsoft.com/office/officeart/2005/8/layout/cycle3"/>
    <dgm:cxn modelId="{F150BCC2-6BD9-4602-B9F5-FEC085C32F4E}" type="presParOf" srcId="{FEB66F77-2412-44CE-B738-91E47B65CFF9}" destId="{50884AF1-0E28-412D-BBED-1F81C31E43CA}" srcOrd="6" destOrd="0" presId="urn:microsoft.com/office/officeart/2005/8/layout/cycle3"/>
    <dgm:cxn modelId="{2212AB38-A129-4961-B2D6-5A745173CD1B}" type="presParOf" srcId="{FEB66F77-2412-44CE-B738-91E47B65CFF9}" destId="{DEBDDAA7-5669-46C9-9A2F-B5269639D41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90CF6E-AF3F-4809-86E6-C688DEE3237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0A05B133-B884-44FF-8C48-799B35C94F6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800" b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Reflexões Finais e Conclusões</a:t>
          </a:r>
          <a:endParaRPr lang="pt-PT" sz="2800" b="1" u="sng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0F57E0-0652-49BE-966C-AEE5D18BD1F2}" type="parTrans" cxnId="{773AED08-614E-4610-86E2-63C883170353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D53C9DB-3768-47B6-BCCD-3C02287F17F0}" type="sibTrans" cxnId="{773AED08-614E-4610-86E2-63C883170353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4164DEB-0DE1-4CDF-B9CB-A7AC4D69BA6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fortes</a:t>
          </a:r>
          <a:endParaRPr lang="pt-PT" sz="20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58AA07D-17F4-41AE-9242-11578EDD179D}" type="parTrans" cxnId="{EDBAC991-419F-4ABC-B3C8-A5EC8031CAA2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5E519B4-65E3-428E-91E3-06F256AD4DF5}" type="sibTrans" cxnId="{EDBAC991-419F-4ABC-B3C8-A5EC8031CAA2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90A9D0F-3E5D-45E8-A17C-974FBAD50D2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Contributo para a formação pessoal e profissional</a:t>
          </a:r>
          <a:endParaRPr lang="pt-PT" sz="20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351FFEF-3B5F-4A4F-8174-9FFA7B49CDBD}" type="parTrans" cxnId="{151C813A-D217-479E-BE2F-0764AC0D654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80A7F1E-BA3D-41E1-99E9-50F82A3687FB}" type="sibTrans" cxnId="{151C813A-D217-479E-BE2F-0764AC0D6544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4BF5622-03EA-4726-97AB-2CB17893E26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sz="2800" b="1" u="sng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Bibliografia</a:t>
          </a:r>
          <a:endParaRPr lang="pt-PT" sz="2800" b="1" u="sng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78824F7-8AD1-448E-A528-F357ECD9CA70}" type="parTrans" cxnId="{6F481D29-FEA9-4DB1-AE88-6797007AF2A6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3843EBE-B80F-4B4C-B0EE-B050EEBE8B83}" type="sibTrans" cxnId="{6F481D29-FEA9-4DB1-AE88-6797007AF2A6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CDBDE93-52DE-45C9-AF48-220596D5ADA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50000"/>
            </a:lnSpc>
          </a:pPr>
          <a:r>
            <a:rPr lang="pt-PT" sz="2000" b="1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Referências bibliográficas utilizadas</a:t>
          </a:r>
          <a:endParaRPr lang="pt-PT" sz="2000" b="1" u="none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B0D9E06-CF5D-4B20-9458-7A278D1EA70B}" type="parTrans" cxnId="{F84845D9-D84E-4BBF-996F-198ABFCA08B1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B07AF52-2F83-4735-804C-AA9980CA713C}" type="sibTrans" cxnId="{F84845D9-D84E-4BBF-996F-198ABFCA08B1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5EE1FE-BB0C-415C-A7A1-DD4A3BE7F89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fracos</a:t>
          </a:r>
          <a:endParaRPr lang="pt-PT" sz="20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6E70E49-C17B-45FF-9C4B-3B755F76050E}" type="parTrans" cxnId="{6F7BB396-8A70-45B8-BAA4-B5140C0F1B4A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42DF70A-7422-42DD-A523-724C9656E284}" type="sibTrans" cxnId="{6F7BB396-8A70-45B8-BAA4-B5140C0F1B4A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D1214B6-AB9A-48D5-A317-ECB7F6FC8A9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Limitações e falhas</a:t>
          </a:r>
          <a:endParaRPr lang="pt-PT" sz="20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C7674CF-CF04-4F11-9AE8-BF6BA83A64CA}" type="parTrans" cxnId="{7E337328-CD8A-4C93-BA49-EBFE07C3E74F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37129DF-12B9-4FFB-BBAE-9E298607A421}" type="sibTrans" cxnId="{7E337328-CD8A-4C93-BA49-EBFE07C3E74F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4E180AA-E037-4782-A100-0F2EA506C2E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000" b="1" u="none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Análise Crítica do Estudo</a:t>
          </a:r>
          <a:endParaRPr lang="pt-PT" sz="2000" b="1" u="none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15CE8D7-1FD2-4D6F-8A7C-9706D59791FF}" type="parTrans" cxnId="{638895F3-8ADE-4C28-B03D-EE5AC4BA7280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5AED0E0-A658-448A-A00D-0150D5B0474E}" type="sibTrans" cxnId="{638895F3-8ADE-4C28-B03D-EE5AC4BA7280}">
      <dgm:prSet/>
      <dgm:spPr/>
      <dgm:t>
        <a:bodyPr/>
        <a:lstStyle/>
        <a:p>
          <a:pPr>
            <a:lnSpc>
              <a:spcPct val="150000"/>
            </a:lnSpc>
          </a:pPr>
          <a:endParaRPr lang="pt-PT" sz="20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38C51A1-F130-4D37-BE2C-254F20CBFAC3}" type="pres">
      <dgm:prSet presAssocID="{4A90CF6E-AF3F-4809-86E6-C688DEE3237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9F7AF77-C7D4-4CBB-988D-8F76C2C917A2}" type="pres">
      <dgm:prSet presAssocID="{0A05B133-B884-44FF-8C48-799B35C94F69}" presName="root1" presStyleCnt="0"/>
      <dgm:spPr/>
    </dgm:pt>
    <dgm:pt modelId="{CE7D3B3E-889F-45F6-8215-B4BC330BA853}" type="pres">
      <dgm:prSet presAssocID="{0A05B133-B884-44FF-8C48-799B35C94F69}" presName="LevelOneTextNode" presStyleLbl="node0" presStyleIdx="0" presStyleCnt="2" custLinFactNeighborX="11955" custLinFactNeighborY="-9976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EE79169-B55C-4454-9093-C440A2084224}" type="pres">
      <dgm:prSet presAssocID="{0A05B133-B884-44FF-8C48-799B35C94F69}" presName="level2hierChild" presStyleCnt="0"/>
      <dgm:spPr/>
    </dgm:pt>
    <dgm:pt modelId="{19D63C12-8910-41B5-B4FF-717C532922D0}" type="pres">
      <dgm:prSet presAssocID="{815CE8D7-1FD2-4D6F-8A7C-9706D59791FF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C4A53A3B-4F68-4D07-B3B3-A52752E14F5A}" type="pres">
      <dgm:prSet presAssocID="{815CE8D7-1FD2-4D6F-8A7C-9706D59791FF}" presName="connTx" presStyleLbl="parChTrans1D2" presStyleIdx="0" presStyleCnt="2"/>
      <dgm:spPr/>
      <dgm:t>
        <a:bodyPr/>
        <a:lstStyle/>
        <a:p>
          <a:endParaRPr lang="pt-PT"/>
        </a:p>
      </dgm:t>
    </dgm:pt>
    <dgm:pt modelId="{5986CF4E-2D78-484B-A4AD-3CE7EB200962}" type="pres">
      <dgm:prSet presAssocID="{04E180AA-E037-4782-A100-0F2EA506C2E4}" presName="root2" presStyleCnt="0"/>
      <dgm:spPr/>
    </dgm:pt>
    <dgm:pt modelId="{C11DD303-5B41-4481-B990-5D52D73C0E1D}" type="pres">
      <dgm:prSet presAssocID="{04E180AA-E037-4782-A100-0F2EA506C2E4}" presName="LevelTwoTextNode" presStyleLbl="node2" presStyleIdx="0" presStyleCnt="2" custLinFactNeighborX="11955" custLinFactNeighborY="-9976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C0905EC-2307-48FC-AC22-B911D6BEF360}" type="pres">
      <dgm:prSet presAssocID="{04E180AA-E037-4782-A100-0F2EA506C2E4}" presName="level3hierChild" presStyleCnt="0"/>
      <dgm:spPr/>
    </dgm:pt>
    <dgm:pt modelId="{4725A22D-9CDE-464B-8D01-08DD1E4AC437}" type="pres">
      <dgm:prSet presAssocID="{B58AA07D-17F4-41AE-9242-11578EDD179D}" presName="conn2-1" presStyleLbl="parChTrans1D3" presStyleIdx="0" presStyleCnt="4"/>
      <dgm:spPr/>
      <dgm:t>
        <a:bodyPr/>
        <a:lstStyle/>
        <a:p>
          <a:endParaRPr lang="pt-PT"/>
        </a:p>
      </dgm:t>
    </dgm:pt>
    <dgm:pt modelId="{B5CC0264-D8BA-4E20-A085-9554CAD81DA0}" type="pres">
      <dgm:prSet presAssocID="{B58AA07D-17F4-41AE-9242-11578EDD179D}" presName="connTx" presStyleLbl="parChTrans1D3" presStyleIdx="0" presStyleCnt="4"/>
      <dgm:spPr/>
      <dgm:t>
        <a:bodyPr/>
        <a:lstStyle/>
        <a:p>
          <a:endParaRPr lang="pt-PT"/>
        </a:p>
      </dgm:t>
    </dgm:pt>
    <dgm:pt modelId="{36F2B1C2-24BB-4A6C-A129-C11DE072F28F}" type="pres">
      <dgm:prSet presAssocID="{44164DEB-0DE1-4CDF-B9CB-A7AC4D69BA66}" presName="root2" presStyleCnt="0"/>
      <dgm:spPr/>
    </dgm:pt>
    <dgm:pt modelId="{66784471-B0BE-4827-BBCE-0600913AFFA9}" type="pres">
      <dgm:prSet presAssocID="{44164DEB-0DE1-4CDF-B9CB-A7AC4D69BA66}" presName="LevelTwoTextNode" presStyleLbl="node3" presStyleIdx="0" presStyleCnt="4" custScaleX="89498" custScaleY="786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E7FFC6-C8CE-4A0D-947D-89A8F8A5A0D4}" type="pres">
      <dgm:prSet presAssocID="{44164DEB-0DE1-4CDF-B9CB-A7AC4D69BA66}" presName="level3hierChild" presStyleCnt="0"/>
      <dgm:spPr/>
    </dgm:pt>
    <dgm:pt modelId="{E5AD904D-E611-4B7D-B72E-453FBE4E9033}" type="pres">
      <dgm:prSet presAssocID="{A6E70E49-C17B-45FF-9C4B-3B755F76050E}" presName="conn2-1" presStyleLbl="parChTrans1D3" presStyleIdx="1" presStyleCnt="4"/>
      <dgm:spPr/>
      <dgm:t>
        <a:bodyPr/>
        <a:lstStyle/>
        <a:p>
          <a:endParaRPr lang="pt-PT"/>
        </a:p>
      </dgm:t>
    </dgm:pt>
    <dgm:pt modelId="{A39FE13C-6B9D-46B8-8184-957486F99CFD}" type="pres">
      <dgm:prSet presAssocID="{A6E70E49-C17B-45FF-9C4B-3B755F76050E}" presName="connTx" presStyleLbl="parChTrans1D3" presStyleIdx="1" presStyleCnt="4"/>
      <dgm:spPr/>
      <dgm:t>
        <a:bodyPr/>
        <a:lstStyle/>
        <a:p>
          <a:endParaRPr lang="pt-PT"/>
        </a:p>
      </dgm:t>
    </dgm:pt>
    <dgm:pt modelId="{2D81C72D-7A02-4200-9ECD-3309E63C5E22}" type="pres">
      <dgm:prSet presAssocID="{B65EE1FE-BB0C-415C-A7A1-DD4A3BE7F891}" presName="root2" presStyleCnt="0"/>
      <dgm:spPr/>
    </dgm:pt>
    <dgm:pt modelId="{19620BAE-162F-4E90-993E-294CB5A9B52D}" type="pres">
      <dgm:prSet presAssocID="{B65EE1FE-BB0C-415C-A7A1-DD4A3BE7F891}" presName="LevelTwoTextNode" presStyleLbl="node3" presStyleIdx="1" presStyleCnt="4" custScaleX="89498" custScaleY="786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080E88E-C772-4EA3-85FA-4BF3AB111846}" type="pres">
      <dgm:prSet presAssocID="{B65EE1FE-BB0C-415C-A7A1-DD4A3BE7F891}" presName="level3hierChild" presStyleCnt="0"/>
      <dgm:spPr/>
    </dgm:pt>
    <dgm:pt modelId="{6D62AE95-04DC-4F3E-A82C-58A030A07D0C}" type="pres">
      <dgm:prSet presAssocID="{BC7674CF-CF04-4F11-9AE8-BF6BA83A64CA}" presName="conn2-1" presStyleLbl="parChTrans1D3" presStyleIdx="2" presStyleCnt="4"/>
      <dgm:spPr/>
      <dgm:t>
        <a:bodyPr/>
        <a:lstStyle/>
        <a:p>
          <a:endParaRPr lang="pt-PT"/>
        </a:p>
      </dgm:t>
    </dgm:pt>
    <dgm:pt modelId="{35BDDC05-E4EF-473F-9248-A500223DC5E7}" type="pres">
      <dgm:prSet presAssocID="{BC7674CF-CF04-4F11-9AE8-BF6BA83A64CA}" presName="connTx" presStyleLbl="parChTrans1D3" presStyleIdx="2" presStyleCnt="4"/>
      <dgm:spPr/>
      <dgm:t>
        <a:bodyPr/>
        <a:lstStyle/>
        <a:p>
          <a:endParaRPr lang="pt-PT"/>
        </a:p>
      </dgm:t>
    </dgm:pt>
    <dgm:pt modelId="{DAC274F9-9BA5-4708-B381-85E13A8227E0}" type="pres">
      <dgm:prSet presAssocID="{CD1214B6-AB9A-48D5-A317-ECB7F6FC8A90}" presName="root2" presStyleCnt="0"/>
      <dgm:spPr/>
    </dgm:pt>
    <dgm:pt modelId="{84596DD5-2386-4CF1-A205-C903976529FB}" type="pres">
      <dgm:prSet presAssocID="{CD1214B6-AB9A-48D5-A317-ECB7F6FC8A90}" presName="LevelTwoTextNode" presStyleLbl="node3" presStyleIdx="2" presStyleCnt="4" custScaleX="89498" custScaleY="7866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03F88ED-0DFF-410C-9EAE-B4EB88A05DC4}" type="pres">
      <dgm:prSet presAssocID="{CD1214B6-AB9A-48D5-A317-ECB7F6FC8A90}" presName="level3hierChild" presStyleCnt="0"/>
      <dgm:spPr/>
    </dgm:pt>
    <dgm:pt modelId="{26146119-42D6-4538-98A9-1F8E616B9226}" type="pres">
      <dgm:prSet presAssocID="{7351FFEF-3B5F-4A4F-8174-9FFA7B49CDBD}" presName="conn2-1" presStyleLbl="parChTrans1D3" presStyleIdx="3" presStyleCnt="4"/>
      <dgm:spPr/>
      <dgm:t>
        <a:bodyPr/>
        <a:lstStyle/>
        <a:p>
          <a:endParaRPr lang="pt-PT"/>
        </a:p>
      </dgm:t>
    </dgm:pt>
    <dgm:pt modelId="{0437DC1A-0312-40FD-9A28-D8EC8EAC12B0}" type="pres">
      <dgm:prSet presAssocID="{7351FFEF-3B5F-4A4F-8174-9FFA7B49CDBD}" presName="connTx" presStyleLbl="parChTrans1D3" presStyleIdx="3" presStyleCnt="4"/>
      <dgm:spPr/>
      <dgm:t>
        <a:bodyPr/>
        <a:lstStyle/>
        <a:p>
          <a:endParaRPr lang="pt-PT"/>
        </a:p>
      </dgm:t>
    </dgm:pt>
    <dgm:pt modelId="{DD63F886-7F4E-46B7-B55A-5024E651888B}" type="pres">
      <dgm:prSet presAssocID="{390A9D0F-3E5D-45E8-A17C-974FBAD50D29}" presName="root2" presStyleCnt="0"/>
      <dgm:spPr/>
    </dgm:pt>
    <dgm:pt modelId="{6ECF883C-06B4-4730-93F8-489C4D3981EF}" type="pres">
      <dgm:prSet presAssocID="{390A9D0F-3E5D-45E8-A17C-974FBAD50D29}" presName="LevelTwoTextNode" presStyleLbl="node3" presStyleIdx="3" presStyleCnt="4" custScaleX="89498" custScaleY="8895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75D85DC-4F9B-4619-9E8F-977F13BDD72A}" type="pres">
      <dgm:prSet presAssocID="{390A9D0F-3E5D-45E8-A17C-974FBAD50D29}" presName="level3hierChild" presStyleCnt="0"/>
      <dgm:spPr/>
    </dgm:pt>
    <dgm:pt modelId="{AEE94D13-96CE-4CAA-8A34-6298B55E1AA9}" type="pres">
      <dgm:prSet presAssocID="{44BF5622-03EA-4726-97AB-2CB17893E265}" presName="root1" presStyleCnt="0"/>
      <dgm:spPr/>
    </dgm:pt>
    <dgm:pt modelId="{12E626E7-C252-41F8-8A8D-C022172083DC}" type="pres">
      <dgm:prSet presAssocID="{44BF5622-03EA-4726-97AB-2CB17893E265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B4F11A3-F012-4F4F-A06E-D07D51C815DD}" type="pres">
      <dgm:prSet presAssocID="{44BF5622-03EA-4726-97AB-2CB17893E265}" presName="level2hierChild" presStyleCnt="0"/>
      <dgm:spPr/>
    </dgm:pt>
    <dgm:pt modelId="{C45D0099-F82E-4ACB-8DB3-76EFA196C3C2}" type="pres">
      <dgm:prSet presAssocID="{DB0D9E06-CF5D-4B20-9458-7A278D1EA70B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6BB73614-20EA-4EC2-91A1-49C7345E72F8}" type="pres">
      <dgm:prSet presAssocID="{DB0D9E06-CF5D-4B20-9458-7A278D1EA70B}" presName="connTx" presStyleLbl="parChTrans1D2" presStyleIdx="1" presStyleCnt="2"/>
      <dgm:spPr/>
      <dgm:t>
        <a:bodyPr/>
        <a:lstStyle/>
        <a:p>
          <a:endParaRPr lang="pt-PT"/>
        </a:p>
      </dgm:t>
    </dgm:pt>
    <dgm:pt modelId="{6F3EFBC0-2CF9-4AEF-B763-744632F61252}" type="pres">
      <dgm:prSet presAssocID="{DCDBDE93-52DE-45C9-AF48-220596D5ADA6}" presName="root2" presStyleCnt="0"/>
      <dgm:spPr/>
    </dgm:pt>
    <dgm:pt modelId="{4F6FE2A9-09C6-4A51-8868-9652F1041301}" type="pres">
      <dgm:prSet presAssocID="{DCDBDE93-52DE-45C9-AF48-220596D5ADA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1C571F0-0DA8-4678-8775-A8B3E6528848}" type="pres">
      <dgm:prSet presAssocID="{DCDBDE93-52DE-45C9-AF48-220596D5ADA6}" presName="level3hierChild" presStyleCnt="0"/>
      <dgm:spPr/>
    </dgm:pt>
  </dgm:ptLst>
  <dgm:cxnLst>
    <dgm:cxn modelId="{550673DB-6BE8-4A32-A3EE-718A78D701F5}" type="presOf" srcId="{BC7674CF-CF04-4F11-9AE8-BF6BA83A64CA}" destId="{6D62AE95-04DC-4F3E-A82C-58A030A07D0C}" srcOrd="0" destOrd="0" presId="urn:microsoft.com/office/officeart/2005/8/layout/hierarchy2"/>
    <dgm:cxn modelId="{6F7BB396-8A70-45B8-BAA4-B5140C0F1B4A}" srcId="{04E180AA-E037-4782-A100-0F2EA506C2E4}" destId="{B65EE1FE-BB0C-415C-A7A1-DD4A3BE7F891}" srcOrd="1" destOrd="0" parTransId="{A6E70E49-C17B-45FF-9C4B-3B755F76050E}" sibTransId="{C42DF70A-7422-42DD-A523-724C9656E284}"/>
    <dgm:cxn modelId="{560C38CC-8266-481F-A7C2-ECCC82302C30}" type="presOf" srcId="{815CE8D7-1FD2-4D6F-8A7C-9706D59791FF}" destId="{19D63C12-8910-41B5-B4FF-717C532922D0}" srcOrd="0" destOrd="0" presId="urn:microsoft.com/office/officeart/2005/8/layout/hierarchy2"/>
    <dgm:cxn modelId="{F84845D9-D84E-4BBF-996F-198ABFCA08B1}" srcId="{44BF5622-03EA-4726-97AB-2CB17893E265}" destId="{DCDBDE93-52DE-45C9-AF48-220596D5ADA6}" srcOrd="0" destOrd="0" parTransId="{DB0D9E06-CF5D-4B20-9458-7A278D1EA70B}" sibTransId="{5B07AF52-2F83-4735-804C-AA9980CA713C}"/>
    <dgm:cxn modelId="{A39DE272-B24C-452F-9CFB-65551A9B444A}" type="presOf" srcId="{B58AA07D-17F4-41AE-9242-11578EDD179D}" destId="{B5CC0264-D8BA-4E20-A085-9554CAD81DA0}" srcOrd="1" destOrd="0" presId="urn:microsoft.com/office/officeart/2005/8/layout/hierarchy2"/>
    <dgm:cxn modelId="{EDBAC991-419F-4ABC-B3C8-A5EC8031CAA2}" srcId="{04E180AA-E037-4782-A100-0F2EA506C2E4}" destId="{44164DEB-0DE1-4CDF-B9CB-A7AC4D69BA66}" srcOrd="0" destOrd="0" parTransId="{B58AA07D-17F4-41AE-9242-11578EDD179D}" sibTransId="{F5E519B4-65E3-428E-91E3-06F256AD4DF5}"/>
    <dgm:cxn modelId="{CE6D059D-3A9F-4C9A-B1E3-A3E45AAD2E3F}" type="presOf" srcId="{44164DEB-0DE1-4CDF-B9CB-A7AC4D69BA66}" destId="{66784471-B0BE-4827-BBCE-0600913AFFA9}" srcOrd="0" destOrd="0" presId="urn:microsoft.com/office/officeart/2005/8/layout/hierarchy2"/>
    <dgm:cxn modelId="{7E337328-CD8A-4C93-BA49-EBFE07C3E74F}" srcId="{04E180AA-E037-4782-A100-0F2EA506C2E4}" destId="{CD1214B6-AB9A-48D5-A317-ECB7F6FC8A90}" srcOrd="2" destOrd="0" parTransId="{BC7674CF-CF04-4F11-9AE8-BF6BA83A64CA}" sibTransId="{437129DF-12B9-4FFB-BBAE-9E298607A421}"/>
    <dgm:cxn modelId="{773AED08-614E-4610-86E2-63C883170353}" srcId="{4A90CF6E-AF3F-4809-86E6-C688DEE3237E}" destId="{0A05B133-B884-44FF-8C48-799B35C94F69}" srcOrd="0" destOrd="0" parTransId="{6D0F57E0-0652-49BE-966C-AEE5D18BD1F2}" sibTransId="{FD53C9DB-3768-47B6-BCCD-3C02287F17F0}"/>
    <dgm:cxn modelId="{F0746404-6115-43F4-8D5C-67E0024F020C}" type="presOf" srcId="{A6E70E49-C17B-45FF-9C4B-3B755F76050E}" destId="{A39FE13C-6B9D-46B8-8184-957486F99CFD}" srcOrd="1" destOrd="0" presId="urn:microsoft.com/office/officeart/2005/8/layout/hierarchy2"/>
    <dgm:cxn modelId="{D3061F3B-C375-4F9D-A83E-0EEE0FE0DC14}" type="presOf" srcId="{CD1214B6-AB9A-48D5-A317-ECB7F6FC8A90}" destId="{84596DD5-2386-4CF1-A205-C903976529FB}" srcOrd="0" destOrd="0" presId="urn:microsoft.com/office/officeart/2005/8/layout/hierarchy2"/>
    <dgm:cxn modelId="{6F481D29-FEA9-4DB1-AE88-6797007AF2A6}" srcId="{4A90CF6E-AF3F-4809-86E6-C688DEE3237E}" destId="{44BF5622-03EA-4726-97AB-2CB17893E265}" srcOrd="1" destOrd="0" parTransId="{878824F7-8AD1-448E-A528-F357ECD9CA70}" sibTransId="{43843EBE-B80F-4B4C-B0EE-B050EEBE8B83}"/>
    <dgm:cxn modelId="{520CBCDC-05F6-48D6-A952-91433BA7F1C7}" type="presOf" srcId="{7351FFEF-3B5F-4A4F-8174-9FFA7B49CDBD}" destId="{0437DC1A-0312-40FD-9A28-D8EC8EAC12B0}" srcOrd="1" destOrd="0" presId="urn:microsoft.com/office/officeart/2005/8/layout/hierarchy2"/>
    <dgm:cxn modelId="{151C813A-D217-479E-BE2F-0764AC0D6544}" srcId="{04E180AA-E037-4782-A100-0F2EA506C2E4}" destId="{390A9D0F-3E5D-45E8-A17C-974FBAD50D29}" srcOrd="3" destOrd="0" parTransId="{7351FFEF-3B5F-4A4F-8174-9FFA7B49CDBD}" sibTransId="{E80A7F1E-BA3D-41E1-99E9-50F82A3687FB}"/>
    <dgm:cxn modelId="{FCE94035-3FE3-4B93-8347-ABB1910C305D}" type="presOf" srcId="{DB0D9E06-CF5D-4B20-9458-7A278D1EA70B}" destId="{6BB73614-20EA-4EC2-91A1-49C7345E72F8}" srcOrd="1" destOrd="0" presId="urn:microsoft.com/office/officeart/2005/8/layout/hierarchy2"/>
    <dgm:cxn modelId="{1025AD6F-FD60-477D-9555-ABC4C56F0A3C}" type="presOf" srcId="{0A05B133-B884-44FF-8C48-799B35C94F69}" destId="{CE7D3B3E-889F-45F6-8215-B4BC330BA853}" srcOrd="0" destOrd="0" presId="urn:microsoft.com/office/officeart/2005/8/layout/hierarchy2"/>
    <dgm:cxn modelId="{95489D44-63FC-4FE4-A805-34D99C2EFDC9}" type="presOf" srcId="{B65EE1FE-BB0C-415C-A7A1-DD4A3BE7F891}" destId="{19620BAE-162F-4E90-993E-294CB5A9B52D}" srcOrd="0" destOrd="0" presId="urn:microsoft.com/office/officeart/2005/8/layout/hierarchy2"/>
    <dgm:cxn modelId="{638895F3-8ADE-4C28-B03D-EE5AC4BA7280}" srcId="{0A05B133-B884-44FF-8C48-799B35C94F69}" destId="{04E180AA-E037-4782-A100-0F2EA506C2E4}" srcOrd="0" destOrd="0" parTransId="{815CE8D7-1FD2-4D6F-8A7C-9706D59791FF}" sibTransId="{D5AED0E0-A658-448A-A00D-0150D5B0474E}"/>
    <dgm:cxn modelId="{1A29B48B-1B20-4595-8DF1-4CB3440D156E}" type="presOf" srcId="{BC7674CF-CF04-4F11-9AE8-BF6BA83A64CA}" destId="{35BDDC05-E4EF-473F-9248-A500223DC5E7}" srcOrd="1" destOrd="0" presId="urn:microsoft.com/office/officeart/2005/8/layout/hierarchy2"/>
    <dgm:cxn modelId="{B1C250F8-8FD8-43DC-A42F-F631166D50E8}" type="presOf" srcId="{B58AA07D-17F4-41AE-9242-11578EDD179D}" destId="{4725A22D-9CDE-464B-8D01-08DD1E4AC437}" srcOrd="0" destOrd="0" presId="urn:microsoft.com/office/officeart/2005/8/layout/hierarchy2"/>
    <dgm:cxn modelId="{7D116BE5-B32A-49A8-A8D7-CFBCF9F2A205}" type="presOf" srcId="{A6E70E49-C17B-45FF-9C4B-3B755F76050E}" destId="{E5AD904D-E611-4B7D-B72E-453FBE4E9033}" srcOrd="0" destOrd="0" presId="urn:microsoft.com/office/officeart/2005/8/layout/hierarchy2"/>
    <dgm:cxn modelId="{EE893B80-FE91-413D-A5BC-8C1B041C18B1}" type="presOf" srcId="{815CE8D7-1FD2-4D6F-8A7C-9706D59791FF}" destId="{C4A53A3B-4F68-4D07-B3B3-A52752E14F5A}" srcOrd="1" destOrd="0" presId="urn:microsoft.com/office/officeart/2005/8/layout/hierarchy2"/>
    <dgm:cxn modelId="{922B335D-AB87-4EA2-94E2-1562A95A16BC}" type="presOf" srcId="{04E180AA-E037-4782-A100-0F2EA506C2E4}" destId="{C11DD303-5B41-4481-B990-5D52D73C0E1D}" srcOrd="0" destOrd="0" presId="urn:microsoft.com/office/officeart/2005/8/layout/hierarchy2"/>
    <dgm:cxn modelId="{16413CB0-0CE4-4B22-8289-B5FA431E7CBB}" type="presOf" srcId="{7351FFEF-3B5F-4A4F-8174-9FFA7B49CDBD}" destId="{26146119-42D6-4538-98A9-1F8E616B9226}" srcOrd="0" destOrd="0" presId="urn:microsoft.com/office/officeart/2005/8/layout/hierarchy2"/>
    <dgm:cxn modelId="{AD4CA212-6370-4D88-80C7-77D936276212}" type="presOf" srcId="{390A9D0F-3E5D-45E8-A17C-974FBAD50D29}" destId="{6ECF883C-06B4-4730-93F8-489C4D3981EF}" srcOrd="0" destOrd="0" presId="urn:microsoft.com/office/officeart/2005/8/layout/hierarchy2"/>
    <dgm:cxn modelId="{3151EDF8-AD92-4A9C-9B34-61E1725E8274}" type="presOf" srcId="{44BF5622-03EA-4726-97AB-2CB17893E265}" destId="{12E626E7-C252-41F8-8A8D-C022172083DC}" srcOrd="0" destOrd="0" presId="urn:microsoft.com/office/officeart/2005/8/layout/hierarchy2"/>
    <dgm:cxn modelId="{2CB187BC-1964-41C3-B838-738FBF899C2B}" type="presOf" srcId="{4A90CF6E-AF3F-4809-86E6-C688DEE3237E}" destId="{C38C51A1-F130-4D37-BE2C-254F20CBFAC3}" srcOrd="0" destOrd="0" presId="urn:microsoft.com/office/officeart/2005/8/layout/hierarchy2"/>
    <dgm:cxn modelId="{B2B82B99-DC33-4A9D-864F-FBE036778680}" type="presOf" srcId="{DCDBDE93-52DE-45C9-AF48-220596D5ADA6}" destId="{4F6FE2A9-09C6-4A51-8868-9652F1041301}" srcOrd="0" destOrd="0" presId="urn:microsoft.com/office/officeart/2005/8/layout/hierarchy2"/>
    <dgm:cxn modelId="{55ACAA4C-B2DC-4405-AC0F-3E898511F745}" type="presOf" srcId="{DB0D9E06-CF5D-4B20-9458-7A278D1EA70B}" destId="{C45D0099-F82E-4ACB-8DB3-76EFA196C3C2}" srcOrd="0" destOrd="0" presId="urn:microsoft.com/office/officeart/2005/8/layout/hierarchy2"/>
    <dgm:cxn modelId="{2DA5F72E-B8D0-4D0A-BE05-E66CEAD13976}" type="presParOf" srcId="{C38C51A1-F130-4D37-BE2C-254F20CBFAC3}" destId="{19F7AF77-C7D4-4CBB-988D-8F76C2C917A2}" srcOrd="0" destOrd="0" presId="urn:microsoft.com/office/officeart/2005/8/layout/hierarchy2"/>
    <dgm:cxn modelId="{FE9CA868-9315-4211-87B1-2958F0004FA5}" type="presParOf" srcId="{19F7AF77-C7D4-4CBB-988D-8F76C2C917A2}" destId="{CE7D3B3E-889F-45F6-8215-B4BC330BA853}" srcOrd="0" destOrd="0" presId="urn:microsoft.com/office/officeart/2005/8/layout/hierarchy2"/>
    <dgm:cxn modelId="{64887737-D5C2-4EA4-8A55-71BDA5B55CB6}" type="presParOf" srcId="{19F7AF77-C7D4-4CBB-988D-8F76C2C917A2}" destId="{6EE79169-B55C-4454-9093-C440A2084224}" srcOrd="1" destOrd="0" presId="urn:microsoft.com/office/officeart/2005/8/layout/hierarchy2"/>
    <dgm:cxn modelId="{DCA7D3E9-EF73-43E7-97F5-064959F42868}" type="presParOf" srcId="{6EE79169-B55C-4454-9093-C440A2084224}" destId="{19D63C12-8910-41B5-B4FF-717C532922D0}" srcOrd="0" destOrd="0" presId="urn:microsoft.com/office/officeart/2005/8/layout/hierarchy2"/>
    <dgm:cxn modelId="{6B94F42D-F681-45FC-8506-D45AC8F0108C}" type="presParOf" srcId="{19D63C12-8910-41B5-B4FF-717C532922D0}" destId="{C4A53A3B-4F68-4D07-B3B3-A52752E14F5A}" srcOrd="0" destOrd="0" presId="urn:microsoft.com/office/officeart/2005/8/layout/hierarchy2"/>
    <dgm:cxn modelId="{BA8082BC-8F81-470C-9777-74D52AC62307}" type="presParOf" srcId="{6EE79169-B55C-4454-9093-C440A2084224}" destId="{5986CF4E-2D78-484B-A4AD-3CE7EB200962}" srcOrd="1" destOrd="0" presId="urn:microsoft.com/office/officeart/2005/8/layout/hierarchy2"/>
    <dgm:cxn modelId="{3D958FBA-8B99-4855-8C11-74ADC4843B37}" type="presParOf" srcId="{5986CF4E-2D78-484B-A4AD-3CE7EB200962}" destId="{C11DD303-5B41-4481-B990-5D52D73C0E1D}" srcOrd="0" destOrd="0" presId="urn:microsoft.com/office/officeart/2005/8/layout/hierarchy2"/>
    <dgm:cxn modelId="{EA7685F9-FE63-4CB3-832C-9B7DA28669BD}" type="presParOf" srcId="{5986CF4E-2D78-484B-A4AD-3CE7EB200962}" destId="{6C0905EC-2307-48FC-AC22-B911D6BEF360}" srcOrd="1" destOrd="0" presId="urn:microsoft.com/office/officeart/2005/8/layout/hierarchy2"/>
    <dgm:cxn modelId="{C8AE274C-D68D-4339-8B1B-96497A3F3392}" type="presParOf" srcId="{6C0905EC-2307-48FC-AC22-B911D6BEF360}" destId="{4725A22D-9CDE-464B-8D01-08DD1E4AC437}" srcOrd="0" destOrd="0" presId="urn:microsoft.com/office/officeart/2005/8/layout/hierarchy2"/>
    <dgm:cxn modelId="{8E17977F-20EF-4CEE-943E-97E92160C9E1}" type="presParOf" srcId="{4725A22D-9CDE-464B-8D01-08DD1E4AC437}" destId="{B5CC0264-D8BA-4E20-A085-9554CAD81DA0}" srcOrd="0" destOrd="0" presId="urn:microsoft.com/office/officeart/2005/8/layout/hierarchy2"/>
    <dgm:cxn modelId="{C913EBF4-C7D5-47DE-8FB8-8790ED26225E}" type="presParOf" srcId="{6C0905EC-2307-48FC-AC22-B911D6BEF360}" destId="{36F2B1C2-24BB-4A6C-A129-C11DE072F28F}" srcOrd="1" destOrd="0" presId="urn:microsoft.com/office/officeart/2005/8/layout/hierarchy2"/>
    <dgm:cxn modelId="{9B4ABAE0-B8FD-4DFE-A27C-9B15285FB3D8}" type="presParOf" srcId="{36F2B1C2-24BB-4A6C-A129-C11DE072F28F}" destId="{66784471-B0BE-4827-BBCE-0600913AFFA9}" srcOrd="0" destOrd="0" presId="urn:microsoft.com/office/officeart/2005/8/layout/hierarchy2"/>
    <dgm:cxn modelId="{D22F9791-355E-4FB6-A08B-DCB1A20CC351}" type="presParOf" srcId="{36F2B1C2-24BB-4A6C-A129-C11DE072F28F}" destId="{C8E7FFC6-C8CE-4A0D-947D-89A8F8A5A0D4}" srcOrd="1" destOrd="0" presId="urn:microsoft.com/office/officeart/2005/8/layout/hierarchy2"/>
    <dgm:cxn modelId="{7BB889E4-C5CF-4CC6-B1FA-73FAA9010C43}" type="presParOf" srcId="{6C0905EC-2307-48FC-AC22-B911D6BEF360}" destId="{E5AD904D-E611-4B7D-B72E-453FBE4E9033}" srcOrd="2" destOrd="0" presId="urn:microsoft.com/office/officeart/2005/8/layout/hierarchy2"/>
    <dgm:cxn modelId="{23FF8B6D-F202-4F60-85A7-ADB16E5D4353}" type="presParOf" srcId="{E5AD904D-E611-4B7D-B72E-453FBE4E9033}" destId="{A39FE13C-6B9D-46B8-8184-957486F99CFD}" srcOrd="0" destOrd="0" presId="urn:microsoft.com/office/officeart/2005/8/layout/hierarchy2"/>
    <dgm:cxn modelId="{DF1921E8-51E0-4AA5-BF18-2A5D5B349296}" type="presParOf" srcId="{6C0905EC-2307-48FC-AC22-B911D6BEF360}" destId="{2D81C72D-7A02-4200-9ECD-3309E63C5E22}" srcOrd="3" destOrd="0" presId="urn:microsoft.com/office/officeart/2005/8/layout/hierarchy2"/>
    <dgm:cxn modelId="{0AB3C136-23D9-44F6-B21F-74CCCDEE9351}" type="presParOf" srcId="{2D81C72D-7A02-4200-9ECD-3309E63C5E22}" destId="{19620BAE-162F-4E90-993E-294CB5A9B52D}" srcOrd="0" destOrd="0" presId="urn:microsoft.com/office/officeart/2005/8/layout/hierarchy2"/>
    <dgm:cxn modelId="{D0873053-B8B8-4C70-A111-9AD9ECF373D5}" type="presParOf" srcId="{2D81C72D-7A02-4200-9ECD-3309E63C5E22}" destId="{A080E88E-C772-4EA3-85FA-4BF3AB111846}" srcOrd="1" destOrd="0" presId="urn:microsoft.com/office/officeart/2005/8/layout/hierarchy2"/>
    <dgm:cxn modelId="{CE669E0C-E2C4-4ED8-A88F-F26B979C0CB4}" type="presParOf" srcId="{6C0905EC-2307-48FC-AC22-B911D6BEF360}" destId="{6D62AE95-04DC-4F3E-A82C-58A030A07D0C}" srcOrd="4" destOrd="0" presId="urn:microsoft.com/office/officeart/2005/8/layout/hierarchy2"/>
    <dgm:cxn modelId="{2354498F-01CB-4D33-B244-9B2A9C763666}" type="presParOf" srcId="{6D62AE95-04DC-4F3E-A82C-58A030A07D0C}" destId="{35BDDC05-E4EF-473F-9248-A500223DC5E7}" srcOrd="0" destOrd="0" presId="urn:microsoft.com/office/officeart/2005/8/layout/hierarchy2"/>
    <dgm:cxn modelId="{34F49CD9-66DF-417B-B39D-8279AF335EEF}" type="presParOf" srcId="{6C0905EC-2307-48FC-AC22-B911D6BEF360}" destId="{DAC274F9-9BA5-4708-B381-85E13A8227E0}" srcOrd="5" destOrd="0" presId="urn:microsoft.com/office/officeart/2005/8/layout/hierarchy2"/>
    <dgm:cxn modelId="{F6286AFF-91E7-4F44-8FB6-F4B6AB624C63}" type="presParOf" srcId="{DAC274F9-9BA5-4708-B381-85E13A8227E0}" destId="{84596DD5-2386-4CF1-A205-C903976529FB}" srcOrd="0" destOrd="0" presId="urn:microsoft.com/office/officeart/2005/8/layout/hierarchy2"/>
    <dgm:cxn modelId="{CD94A61C-8FE3-4D15-958D-52B370F5B9D2}" type="presParOf" srcId="{DAC274F9-9BA5-4708-B381-85E13A8227E0}" destId="{A03F88ED-0DFF-410C-9EAE-B4EB88A05DC4}" srcOrd="1" destOrd="0" presId="urn:microsoft.com/office/officeart/2005/8/layout/hierarchy2"/>
    <dgm:cxn modelId="{224C4341-7898-4736-9974-E1188FC2337A}" type="presParOf" srcId="{6C0905EC-2307-48FC-AC22-B911D6BEF360}" destId="{26146119-42D6-4538-98A9-1F8E616B9226}" srcOrd="6" destOrd="0" presId="urn:microsoft.com/office/officeart/2005/8/layout/hierarchy2"/>
    <dgm:cxn modelId="{ACB7BA01-AC5B-46FF-8DDD-3D6DA9338E3C}" type="presParOf" srcId="{26146119-42D6-4538-98A9-1F8E616B9226}" destId="{0437DC1A-0312-40FD-9A28-D8EC8EAC12B0}" srcOrd="0" destOrd="0" presId="urn:microsoft.com/office/officeart/2005/8/layout/hierarchy2"/>
    <dgm:cxn modelId="{45203119-5D5F-4A0B-B877-5F0356E28F34}" type="presParOf" srcId="{6C0905EC-2307-48FC-AC22-B911D6BEF360}" destId="{DD63F886-7F4E-46B7-B55A-5024E651888B}" srcOrd="7" destOrd="0" presId="urn:microsoft.com/office/officeart/2005/8/layout/hierarchy2"/>
    <dgm:cxn modelId="{D1981192-8588-4DB5-9257-A1531E89AC18}" type="presParOf" srcId="{DD63F886-7F4E-46B7-B55A-5024E651888B}" destId="{6ECF883C-06B4-4730-93F8-489C4D3981EF}" srcOrd="0" destOrd="0" presId="urn:microsoft.com/office/officeart/2005/8/layout/hierarchy2"/>
    <dgm:cxn modelId="{556E0904-5A21-42CF-9341-1B92D16C1B1C}" type="presParOf" srcId="{DD63F886-7F4E-46B7-B55A-5024E651888B}" destId="{875D85DC-4F9B-4619-9E8F-977F13BDD72A}" srcOrd="1" destOrd="0" presId="urn:microsoft.com/office/officeart/2005/8/layout/hierarchy2"/>
    <dgm:cxn modelId="{B9ABF515-7E19-49EF-9A3D-570B6D2B95BA}" type="presParOf" srcId="{C38C51A1-F130-4D37-BE2C-254F20CBFAC3}" destId="{AEE94D13-96CE-4CAA-8A34-6298B55E1AA9}" srcOrd="1" destOrd="0" presId="urn:microsoft.com/office/officeart/2005/8/layout/hierarchy2"/>
    <dgm:cxn modelId="{EAA50C2F-188A-4C5C-8218-8F8A9FE704F9}" type="presParOf" srcId="{AEE94D13-96CE-4CAA-8A34-6298B55E1AA9}" destId="{12E626E7-C252-41F8-8A8D-C022172083DC}" srcOrd="0" destOrd="0" presId="urn:microsoft.com/office/officeart/2005/8/layout/hierarchy2"/>
    <dgm:cxn modelId="{DF6DC3A5-9434-409E-8D65-4A11DFF8C85C}" type="presParOf" srcId="{AEE94D13-96CE-4CAA-8A34-6298B55E1AA9}" destId="{1B4F11A3-F012-4F4F-A06E-D07D51C815DD}" srcOrd="1" destOrd="0" presId="urn:microsoft.com/office/officeart/2005/8/layout/hierarchy2"/>
    <dgm:cxn modelId="{891A1EFB-0085-4E96-964A-F833A147F4E8}" type="presParOf" srcId="{1B4F11A3-F012-4F4F-A06E-D07D51C815DD}" destId="{C45D0099-F82E-4ACB-8DB3-76EFA196C3C2}" srcOrd="0" destOrd="0" presId="urn:microsoft.com/office/officeart/2005/8/layout/hierarchy2"/>
    <dgm:cxn modelId="{66E570D6-28F3-4E71-ACBA-5D0DD85179B0}" type="presParOf" srcId="{C45D0099-F82E-4ACB-8DB3-76EFA196C3C2}" destId="{6BB73614-20EA-4EC2-91A1-49C7345E72F8}" srcOrd="0" destOrd="0" presId="urn:microsoft.com/office/officeart/2005/8/layout/hierarchy2"/>
    <dgm:cxn modelId="{0BA02D84-0591-472B-87A5-29741BC2CDC9}" type="presParOf" srcId="{1B4F11A3-F012-4F4F-A06E-D07D51C815DD}" destId="{6F3EFBC0-2CF9-4AEF-B763-744632F61252}" srcOrd="1" destOrd="0" presId="urn:microsoft.com/office/officeart/2005/8/layout/hierarchy2"/>
    <dgm:cxn modelId="{7CF1CD96-1E1C-466F-A037-0D55091DC382}" type="presParOf" srcId="{6F3EFBC0-2CF9-4AEF-B763-744632F61252}" destId="{4F6FE2A9-09C6-4A51-8868-9652F1041301}" srcOrd="0" destOrd="0" presId="urn:microsoft.com/office/officeart/2005/8/layout/hierarchy2"/>
    <dgm:cxn modelId="{9F658DF9-F748-4941-BF0E-F6966AC41C64}" type="presParOf" srcId="{6F3EFBC0-2CF9-4AEF-B763-744632F61252}" destId="{B1C571F0-0DA8-4678-8775-A8B3E65288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CD44E6-AE35-478A-95C8-97A3291CDC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5CEC3172-8DC7-4D62-B652-2D40E7D1C373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Supõe-se que uma em cada oito mulheres em todo o mundo irá desenvolver cancro da mama. Apenas 5-10% estão relacionados com distúrbios genéticos, sendo que os restantes 90-95% correspondem a fatores ambientais e do estilo de vida. (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Kolak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2017)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7F23DD1-065C-4B1B-A33E-10A99724BC9D}" type="parTrans" cxnId="{2379D5A3-EFB5-4113-9307-4F860EDFD3E4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708E6F7-7D61-4FCB-BDAF-A7EA8A513A81}" type="sibTrans" cxnId="{2379D5A3-EFB5-4113-9307-4F860EDFD3E4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E32C6D4-924E-4307-AF68-6651A52D04F1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Pesquisas recentes têm-se focado no trabalho multidisciplinar, destinado a melhorar a eficiência dos cuidados de saúde, com ênfase na prevenção. 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032F68D-CD2C-4612-9BA8-0FE6D61FB30F}" type="parTrans" cxnId="{2678E022-A901-4846-A476-562E737D5300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45EF31A-B7D0-4612-8081-FD1398B44A7A}" type="sibTrans" cxnId="{2678E022-A901-4846-A476-562E737D5300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14CFEEF-1041-4C27-BC21-F2C473BCA206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prevenção secundária gira em torno da resposta rápida ao início do tratamento. O rastreio é o principal exemplo deste tipo de prevenção. (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Coughlin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2015)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020C093-A06A-46A7-B4CB-084103285C20}" type="parTrans" cxnId="{08CAE875-D0D6-4AF6-908F-7182D0BE442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21B6C5F-18A6-4E1A-89A9-AA99E5FB5AB4}" type="sibTrans" cxnId="{08CAE875-D0D6-4AF6-908F-7182D0BE442D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254B772-CEB0-42DB-9CF1-580851724EF5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prevenção primária centra-se na modificação de fatores de risco, deteção precoce da doença, entre outros. Foca-se em diversas áreas, nomeadamente a dieta, consumo de álcool e atividade física. (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Kolak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2017)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9A0DD89-6E5F-4B58-830E-9BD7BB69814F}" type="parTrans" cxnId="{AF54E04A-FBA6-498D-9F03-E5A7A767A51A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0BF758D-ECF7-45E1-947E-19D4D51B4CFB}" type="sibTrans" cxnId="{AF54E04A-FBA6-498D-9F03-E5A7A767A51A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E28B6FC2-DBD9-4FE9-A71A-333B30F1671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Quanto ao cancro da mama, a prevenção secundária engloba exames como a mamografia, imagem por ressonância magnética, auto-exame da mama, ultrassonografia, entre outros. (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Coughlin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2015)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F0CDC154-0BD2-44FE-8B8B-190241E4C585}" type="parTrans" cxnId="{5F3D1818-0200-4682-A1AD-E27D37B9972B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607BB9A-AC2B-4EF0-A9CD-54D8AA77FF93}" type="sibTrans" cxnId="{5F3D1818-0200-4682-A1AD-E27D37B9972B}">
      <dgm:prSet/>
      <dgm:spPr/>
      <dgm:t>
        <a:bodyPr/>
        <a:lstStyle/>
        <a:p>
          <a:pPr algn="just"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EA7E47A-ED06-4B3D-8582-D86253F8637A}" type="pres">
      <dgm:prSet presAssocID="{47CD44E6-AE35-478A-95C8-97A3291CDC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PT"/>
        </a:p>
      </dgm:t>
    </dgm:pt>
    <dgm:pt modelId="{955DEB25-3F00-417F-A8A7-4CF9F304E448}" type="pres">
      <dgm:prSet presAssocID="{47CD44E6-AE35-478A-95C8-97A3291CDC52}" presName="Name1" presStyleCnt="0"/>
      <dgm:spPr/>
    </dgm:pt>
    <dgm:pt modelId="{7515FB65-A6E2-4159-B17C-5FC65E46ACFC}" type="pres">
      <dgm:prSet presAssocID="{47CD44E6-AE35-478A-95C8-97A3291CDC52}" presName="cycle" presStyleCnt="0"/>
      <dgm:spPr/>
    </dgm:pt>
    <dgm:pt modelId="{5E8AF3AB-7C49-49CD-B910-0E401502EA78}" type="pres">
      <dgm:prSet presAssocID="{47CD44E6-AE35-478A-95C8-97A3291CDC52}" presName="srcNode" presStyleLbl="node1" presStyleIdx="0" presStyleCnt="5"/>
      <dgm:spPr/>
    </dgm:pt>
    <dgm:pt modelId="{BE72C67A-69C4-4452-8653-181166C4E833}" type="pres">
      <dgm:prSet presAssocID="{47CD44E6-AE35-478A-95C8-97A3291CDC52}" presName="conn" presStyleLbl="parChTrans1D2" presStyleIdx="0" presStyleCnt="1"/>
      <dgm:spPr/>
      <dgm:t>
        <a:bodyPr/>
        <a:lstStyle/>
        <a:p>
          <a:endParaRPr lang="pt-PT"/>
        </a:p>
      </dgm:t>
    </dgm:pt>
    <dgm:pt modelId="{C3CC0BFF-8530-4D86-A5F4-04E384417284}" type="pres">
      <dgm:prSet presAssocID="{47CD44E6-AE35-478A-95C8-97A3291CDC52}" presName="extraNode" presStyleLbl="node1" presStyleIdx="0" presStyleCnt="5"/>
      <dgm:spPr/>
    </dgm:pt>
    <dgm:pt modelId="{CA35E144-1DFF-4B86-BAD0-81B95DE548A2}" type="pres">
      <dgm:prSet presAssocID="{47CD44E6-AE35-478A-95C8-97A3291CDC52}" presName="dstNode" presStyleLbl="node1" presStyleIdx="0" presStyleCnt="5"/>
      <dgm:spPr/>
    </dgm:pt>
    <dgm:pt modelId="{673C8031-9043-4E1E-8198-9190BBA8E058}" type="pres">
      <dgm:prSet presAssocID="{5CEC3172-8DC7-4D62-B652-2D40E7D1C373}" presName="text_1" presStyleLbl="node1" presStyleIdx="0" presStyleCnt="5" custScaleY="13477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92CA5CA-5A7A-488D-8E59-02C2293BB012}" type="pres">
      <dgm:prSet presAssocID="{5CEC3172-8DC7-4D62-B652-2D40E7D1C373}" presName="accent_1" presStyleCnt="0"/>
      <dgm:spPr/>
    </dgm:pt>
    <dgm:pt modelId="{F137B5B7-E45E-408E-ACE9-3F6F850A696C}" type="pres">
      <dgm:prSet presAssocID="{5CEC3172-8DC7-4D62-B652-2D40E7D1C373}" presName="accentRepeatNode" presStyleLbl="solidFgAcc1" presStyleIdx="0" presStyleCnt="5"/>
      <dgm:spPr/>
    </dgm:pt>
    <dgm:pt modelId="{8E7A3C6E-7D32-458C-95E1-D0146D848BBA}" type="pres">
      <dgm:prSet presAssocID="{7E32C6D4-924E-4307-AF68-6651A52D04F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F270F0-5A12-45A4-8C3B-3341628ECB91}" type="pres">
      <dgm:prSet presAssocID="{7E32C6D4-924E-4307-AF68-6651A52D04F1}" presName="accent_2" presStyleCnt="0"/>
      <dgm:spPr/>
    </dgm:pt>
    <dgm:pt modelId="{AE88EA9D-83CC-4687-81BF-8DA7002625DC}" type="pres">
      <dgm:prSet presAssocID="{7E32C6D4-924E-4307-AF68-6651A52D04F1}" presName="accentRepeatNode" presStyleLbl="solidFgAcc1" presStyleIdx="1" presStyleCnt="5"/>
      <dgm:spPr/>
    </dgm:pt>
    <dgm:pt modelId="{DC019606-3C36-4F21-A94A-40FDC9A6BDEA}" type="pres">
      <dgm:prSet presAssocID="{7254B772-CEB0-42DB-9CF1-580851724EF5}" presName="text_3" presStyleLbl="node1" presStyleIdx="2" presStyleCnt="5" custScaleY="1332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30C4151-7C28-484F-96D7-E6C6BC7271DD}" type="pres">
      <dgm:prSet presAssocID="{7254B772-CEB0-42DB-9CF1-580851724EF5}" presName="accent_3" presStyleCnt="0"/>
      <dgm:spPr/>
    </dgm:pt>
    <dgm:pt modelId="{97F7B33B-8A58-45E9-8EFE-4FB6027A690E}" type="pres">
      <dgm:prSet presAssocID="{7254B772-CEB0-42DB-9CF1-580851724EF5}" presName="accentRepeatNode" presStyleLbl="solidFgAcc1" presStyleIdx="2" presStyleCnt="5"/>
      <dgm:spPr/>
    </dgm:pt>
    <dgm:pt modelId="{4FA06C23-17F2-4BA7-BE3D-D8CD8BB01616}" type="pres">
      <dgm:prSet presAssocID="{C14CFEEF-1041-4C27-BC21-F2C473BCA20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4D67E8E-E301-404C-A9EE-418DB1E6C718}" type="pres">
      <dgm:prSet presAssocID="{C14CFEEF-1041-4C27-BC21-F2C473BCA206}" presName="accent_4" presStyleCnt="0"/>
      <dgm:spPr/>
    </dgm:pt>
    <dgm:pt modelId="{8DADEF89-5F28-43BB-A5D7-CA8036B11E06}" type="pres">
      <dgm:prSet presAssocID="{C14CFEEF-1041-4C27-BC21-F2C473BCA206}" presName="accentRepeatNode" presStyleLbl="solidFgAcc1" presStyleIdx="3" presStyleCnt="5"/>
      <dgm:spPr/>
    </dgm:pt>
    <dgm:pt modelId="{3FF37D7F-2135-4207-9D01-6DD7138D5086}" type="pres">
      <dgm:prSet presAssocID="{E28B6FC2-DBD9-4FE9-A71A-333B30F1671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1F250E-032E-4E6A-8B38-9D048D975761}" type="pres">
      <dgm:prSet presAssocID="{E28B6FC2-DBD9-4FE9-A71A-333B30F16718}" presName="accent_5" presStyleCnt="0"/>
      <dgm:spPr/>
    </dgm:pt>
    <dgm:pt modelId="{AA16BB7E-B5CA-4E6C-A29B-48120654010C}" type="pres">
      <dgm:prSet presAssocID="{E28B6FC2-DBD9-4FE9-A71A-333B30F16718}" presName="accentRepeatNode" presStyleLbl="solidFgAcc1" presStyleIdx="4" presStyleCnt="5"/>
      <dgm:spPr/>
    </dgm:pt>
  </dgm:ptLst>
  <dgm:cxnLst>
    <dgm:cxn modelId="{08CAE875-D0D6-4AF6-908F-7182D0BE442D}" srcId="{47CD44E6-AE35-478A-95C8-97A3291CDC52}" destId="{C14CFEEF-1041-4C27-BC21-F2C473BCA206}" srcOrd="3" destOrd="0" parTransId="{D020C093-A06A-46A7-B4CB-084103285C20}" sibTransId="{F21B6C5F-18A6-4E1A-89A9-AA99E5FB5AB4}"/>
    <dgm:cxn modelId="{E744CC41-C412-4D4F-9981-019C0556E9D2}" type="presOf" srcId="{C14CFEEF-1041-4C27-BC21-F2C473BCA206}" destId="{4FA06C23-17F2-4BA7-BE3D-D8CD8BB01616}" srcOrd="0" destOrd="0" presId="urn:microsoft.com/office/officeart/2008/layout/VerticalCurvedList"/>
    <dgm:cxn modelId="{5F3D1818-0200-4682-A1AD-E27D37B9972B}" srcId="{47CD44E6-AE35-478A-95C8-97A3291CDC52}" destId="{E28B6FC2-DBD9-4FE9-A71A-333B30F16718}" srcOrd="4" destOrd="0" parTransId="{F0CDC154-0BD2-44FE-8B8B-190241E4C585}" sibTransId="{8607BB9A-AC2B-4EF0-A9CD-54D8AA77FF93}"/>
    <dgm:cxn modelId="{2678E022-A901-4846-A476-562E737D5300}" srcId="{47CD44E6-AE35-478A-95C8-97A3291CDC52}" destId="{7E32C6D4-924E-4307-AF68-6651A52D04F1}" srcOrd="1" destOrd="0" parTransId="{7032F68D-CD2C-4612-9BA8-0FE6D61FB30F}" sibTransId="{A45EF31A-B7D0-4612-8081-FD1398B44A7A}"/>
    <dgm:cxn modelId="{DE4BFB6C-E0B7-4524-ABBB-D4557E37A0AE}" type="presOf" srcId="{7254B772-CEB0-42DB-9CF1-580851724EF5}" destId="{DC019606-3C36-4F21-A94A-40FDC9A6BDEA}" srcOrd="0" destOrd="0" presId="urn:microsoft.com/office/officeart/2008/layout/VerticalCurvedList"/>
    <dgm:cxn modelId="{AF54E04A-FBA6-498D-9F03-E5A7A767A51A}" srcId="{47CD44E6-AE35-478A-95C8-97A3291CDC52}" destId="{7254B772-CEB0-42DB-9CF1-580851724EF5}" srcOrd="2" destOrd="0" parTransId="{D9A0DD89-6E5F-4B58-830E-9BD7BB69814F}" sibTransId="{00BF758D-ECF7-45E1-947E-19D4D51B4CFB}"/>
    <dgm:cxn modelId="{2379D5A3-EFB5-4113-9307-4F860EDFD3E4}" srcId="{47CD44E6-AE35-478A-95C8-97A3291CDC52}" destId="{5CEC3172-8DC7-4D62-B652-2D40E7D1C373}" srcOrd="0" destOrd="0" parTransId="{C7F23DD1-065C-4B1B-A33E-10A99724BC9D}" sibTransId="{0708E6F7-7D61-4FCB-BDAF-A7EA8A513A81}"/>
    <dgm:cxn modelId="{E865AD3F-499D-47F7-A43B-57FAEAE0D5E0}" type="presOf" srcId="{7E32C6D4-924E-4307-AF68-6651A52D04F1}" destId="{8E7A3C6E-7D32-458C-95E1-D0146D848BBA}" srcOrd="0" destOrd="0" presId="urn:microsoft.com/office/officeart/2008/layout/VerticalCurvedList"/>
    <dgm:cxn modelId="{76D2D27C-0EAB-4732-8A07-E24EE9C80068}" type="presOf" srcId="{E28B6FC2-DBD9-4FE9-A71A-333B30F16718}" destId="{3FF37D7F-2135-4207-9D01-6DD7138D5086}" srcOrd="0" destOrd="0" presId="urn:microsoft.com/office/officeart/2008/layout/VerticalCurvedList"/>
    <dgm:cxn modelId="{65822B3E-C232-4E81-88D8-0839A6025653}" type="presOf" srcId="{5CEC3172-8DC7-4D62-B652-2D40E7D1C373}" destId="{673C8031-9043-4E1E-8198-9190BBA8E058}" srcOrd="0" destOrd="0" presId="urn:microsoft.com/office/officeart/2008/layout/VerticalCurvedList"/>
    <dgm:cxn modelId="{D10C9E83-C136-42EF-8456-F6747B3E2145}" type="presOf" srcId="{47CD44E6-AE35-478A-95C8-97A3291CDC52}" destId="{BEA7E47A-ED06-4B3D-8582-D86253F8637A}" srcOrd="0" destOrd="0" presId="urn:microsoft.com/office/officeart/2008/layout/VerticalCurvedList"/>
    <dgm:cxn modelId="{30DCE0D1-A4F7-4F87-89BA-EFC8F564A7C8}" type="presOf" srcId="{0708E6F7-7D61-4FCB-BDAF-A7EA8A513A81}" destId="{BE72C67A-69C4-4452-8653-181166C4E833}" srcOrd="0" destOrd="0" presId="urn:microsoft.com/office/officeart/2008/layout/VerticalCurvedList"/>
    <dgm:cxn modelId="{527C4A94-CF64-4654-8E73-795D9797ABD5}" type="presParOf" srcId="{BEA7E47A-ED06-4B3D-8582-D86253F8637A}" destId="{955DEB25-3F00-417F-A8A7-4CF9F304E448}" srcOrd="0" destOrd="0" presId="urn:microsoft.com/office/officeart/2008/layout/VerticalCurvedList"/>
    <dgm:cxn modelId="{DC03736D-7800-46C3-AA24-48891CEFAAD1}" type="presParOf" srcId="{955DEB25-3F00-417F-A8A7-4CF9F304E448}" destId="{7515FB65-A6E2-4159-B17C-5FC65E46ACFC}" srcOrd="0" destOrd="0" presId="urn:microsoft.com/office/officeart/2008/layout/VerticalCurvedList"/>
    <dgm:cxn modelId="{753EA05E-2AFC-45BC-97C9-BB55307F3B03}" type="presParOf" srcId="{7515FB65-A6E2-4159-B17C-5FC65E46ACFC}" destId="{5E8AF3AB-7C49-49CD-B910-0E401502EA78}" srcOrd="0" destOrd="0" presId="urn:microsoft.com/office/officeart/2008/layout/VerticalCurvedList"/>
    <dgm:cxn modelId="{4F86CF35-52F8-44B0-88E6-8F853205E0C6}" type="presParOf" srcId="{7515FB65-A6E2-4159-B17C-5FC65E46ACFC}" destId="{BE72C67A-69C4-4452-8653-181166C4E833}" srcOrd="1" destOrd="0" presId="urn:microsoft.com/office/officeart/2008/layout/VerticalCurvedList"/>
    <dgm:cxn modelId="{FD1F2677-1407-4329-995B-16D6D9FEF654}" type="presParOf" srcId="{7515FB65-A6E2-4159-B17C-5FC65E46ACFC}" destId="{C3CC0BFF-8530-4D86-A5F4-04E384417284}" srcOrd="2" destOrd="0" presId="urn:microsoft.com/office/officeart/2008/layout/VerticalCurvedList"/>
    <dgm:cxn modelId="{10FFA593-AACD-40CE-8F8D-A21BE8CEFE49}" type="presParOf" srcId="{7515FB65-A6E2-4159-B17C-5FC65E46ACFC}" destId="{CA35E144-1DFF-4B86-BAD0-81B95DE548A2}" srcOrd="3" destOrd="0" presId="urn:microsoft.com/office/officeart/2008/layout/VerticalCurvedList"/>
    <dgm:cxn modelId="{50652181-5790-4DFB-A5D6-E22A857EFA3D}" type="presParOf" srcId="{955DEB25-3F00-417F-A8A7-4CF9F304E448}" destId="{673C8031-9043-4E1E-8198-9190BBA8E058}" srcOrd="1" destOrd="0" presId="urn:microsoft.com/office/officeart/2008/layout/VerticalCurvedList"/>
    <dgm:cxn modelId="{081E604F-CD9D-4BD1-B046-4858413E5955}" type="presParOf" srcId="{955DEB25-3F00-417F-A8A7-4CF9F304E448}" destId="{592CA5CA-5A7A-488D-8E59-02C2293BB012}" srcOrd="2" destOrd="0" presId="urn:microsoft.com/office/officeart/2008/layout/VerticalCurvedList"/>
    <dgm:cxn modelId="{F86476CF-F22A-44F6-988A-45D878BF7AFE}" type="presParOf" srcId="{592CA5CA-5A7A-488D-8E59-02C2293BB012}" destId="{F137B5B7-E45E-408E-ACE9-3F6F850A696C}" srcOrd="0" destOrd="0" presId="urn:microsoft.com/office/officeart/2008/layout/VerticalCurvedList"/>
    <dgm:cxn modelId="{0DDB6078-6344-4002-962F-82A348A33BEB}" type="presParOf" srcId="{955DEB25-3F00-417F-A8A7-4CF9F304E448}" destId="{8E7A3C6E-7D32-458C-95E1-D0146D848BBA}" srcOrd="3" destOrd="0" presId="urn:microsoft.com/office/officeart/2008/layout/VerticalCurvedList"/>
    <dgm:cxn modelId="{B6645B56-0197-4F75-83AC-BA0B1100DE53}" type="presParOf" srcId="{955DEB25-3F00-417F-A8A7-4CF9F304E448}" destId="{A7F270F0-5A12-45A4-8C3B-3341628ECB91}" srcOrd="4" destOrd="0" presId="urn:microsoft.com/office/officeart/2008/layout/VerticalCurvedList"/>
    <dgm:cxn modelId="{062A687D-0C19-467E-B053-13538E8A5992}" type="presParOf" srcId="{A7F270F0-5A12-45A4-8C3B-3341628ECB91}" destId="{AE88EA9D-83CC-4687-81BF-8DA7002625DC}" srcOrd="0" destOrd="0" presId="urn:microsoft.com/office/officeart/2008/layout/VerticalCurvedList"/>
    <dgm:cxn modelId="{F0688D22-A8F5-412B-913D-22D83801B651}" type="presParOf" srcId="{955DEB25-3F00-417F-A8A7-4CF9F304E448}" destId="{DC019606-3C36-4F21-A94A-40FDC9A6BDEA}" srcOrd="5" destOrd="0" presId="urn:microsoft.com/office/officeart/2008/layout/VerticalCurvedList"/>
    <dgm:cxn modelId="{D3988524-9CB6-454E-B635-B8E2716D1BC3}" type="presParOf" srcId="{955DEB25-3F00-417F-A8A7-4CF9F304E448}" destId="{430C4151-7C28-484F-96D7-E6C6BC7271DD}" srcOrd="6" destOrd="0" presId="urn:microsoft.com/office/officeart/2008/layout/VerticalCurvedList"/>
    <dgm:cxn modelId="{9B7CA77E-602C-4CDB-BD01-2006417DECF9}" type="presParOf" srcId="{430C4151-7C28-484F-96D7-E6C6BC7271DD}" destId="{97F7B33B-8A58-45E9-8EFE-4FB6027A690E}" srcOrd="0" destOrd="0" presId="urn:microsoft.com/office/officeart/2008/layout/VerticalCurvedList"/>
    <dgm:cxn modelId="{C42B3F61-05E6-4B12-80B1-C4044B635431}" type="presParOf" srcId="{955DEB25-3F00-417F-A8A7-4CF9F304E448}" destId="{4FA06C23-17F2-4BA7-BE3D-D8CD8BB01616}" srcOrd="7" destOrd="0" presId="urn:microsoft.com/office/officeart/2008/layout/VerticalCurvedList"/>
    <dgm:cxn modelId="{7C84FF43-1074-49B4-89F2-13EBC31120CE}" type="presParOf" srcId="{955DEB25-3F00-417F-A8A7-4CF9F304E448}" destId="{B4D67E8E-E301-404C-A9EE-418DB1E6C718}" srcOrd="8" destOrd="0" presId="urn:microsoft.com/office/officeart/2008/layout/VerticalCurvedList"/>
    <dgm:cxn modelId="{72EDC7F7-A0B1-4547-9F53-0153B94056AE}" type="presParOf" srcId="{B4D67E8E-E301-404C-A9EE-418DB1E6C718}" destId="{8DADEF89-5F28-43BB-A5D7-CA8036B11E06}" srcOrd="0" destOrd="0" presId="urn:microsoft.com/office/officeart/2008/layout/VerticalCurvedList"/>
    <dgm:cxn modelId="{05C1D0CC-6D87-4D69-902B-C2C361E096F5}" type="presParOf" srcId="{955DEB25-3F00-417F-A8A7-4CF9F304E448}" destId="{3FF37D7F-2135-4207-9D01-6DD7138D5086}" srcOrd="9" destOrd="0" presId="urn:microsoft.com/office/officeart/2008/layout/VerticalCurvedList"/>
    <dgm:cxn modelId="{D3441407-8017-42F7-8CD4-5BEED8264654}" type="presParOf" srcId="{955DEB25-3F00-417F-A8A7-4CF9F304E448}" destId="{491F250E-032E-4E6A-8B38-9D048D975761}" srcOrd="10" destOrd="0" presId="urn:microsoft.com/office/officeart/2008/layout/VerticalCurvedList"/>
    <dgm:cxn modelId="{7827601F-C707-4EB1-8263-BB7124CD2E38}" type="presParOf" srcId="{491F250E-032E-4E6A-8B38-9D048D975761}" destId="{AA16BB7E-B5CA-4E6C-A29B-4812065401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0A1BA-39CA-42BD-B49E-F7815EAAAF8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AA8B824E-30D4-4C4B-B09A-A3C16515ECB4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Antecedentes pessoais, outras doenças ou tratamentos já realizados, bem como a tolerância aos mesmos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73E39FA5-3105-4BFE-B032-12E736B4192B}" type="parTrans" cxnId="{BA9A8147-C77E-42B3-BCE5-5A6982A59F7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72C524A-C145-4625-8B78-E0C7C70F6E1A}" type="sibTrans" cxnId="{BA9A8147-C77E-42B3-BCE5-5A6982A59F7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BEEE946-A966-427F-B8DD-1720123DF510}">
      <dgm:prSet phldrT="[Tex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pt-PT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Tratamento</a:t>
          </a:r>
          <a:endParaRPr lang="pt-PT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gm:t>
    </dgm:pt>
    <dgm:pt modelId="{5F09F9B6-BC28-41FF-A473-D624612EF60D}" type="parTrans" cxnId="{B5527237-56AC-4E48-87BE-A1505D15AA4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4C40751-74E1-4824-8D25-4562177BDAA3}" type="sibTrans" cxnId="{B5527237-56AC-4E48-87BE-A1505D15AA4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37E09F4-19CF-43EB-91AB-3969D0C53ABE}">
      <dgm:prSet phldrT="[Texto]" custT="1"/>
      <dgm:spPr>
        <a:solidFill>
          <a:schemeClr val="accent2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Estado geral de saúde</a:t>
          </a:r>
          <a:b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Fase pré ou pós-menopausa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65E40D6-4326-4A9B-9805-6D2F7363B026}" type="parTrans" cxnId="{44CB85DC-947B-44F6-993D-E923493B17B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9D35D48-36EF-4B74-834A-2B8DC451771F}" type="sibTrans" cxnId="{44CB85DC-947B-44F6-993D-E923493B17B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335BC51C-308E-4F71-BDF0-A7F3A63601C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Estadio da doença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507A13F-A5DE-4F3B-97A5-2CF7165CC0F1}" type="parTrans" cxnId="{226A82AD-FC41-4659-AEA0-78F43D22055F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9342D1B-2839-4C75-8C52-8FDD056CE3FD}" type="sibTrans" cxnId="{226A82AD-FC41-4659-AEA0-78F43D22055F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DD722874-702A-484F-B21B-0A6628BBE43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Características específicas do tumor resultantes da análise da biópsia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3B5612B-E741-40D0-BD26-17BD5013DD95}" type="parTrans" cxnId="{1E4FA6A2-1030-48D2-886A-F606E7ABA4A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4246CE8-9404-4F39-BA3B-BCFAA812E342}" type="sibTrans" cxnId="{1E4FA6A2-1030-48D2-886A-F606E7ABA4A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EEEFF61-CBA1-4B47-90CB-88D345A6C754}">
      <dgm:prSet phldrT="[Texto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Cirurgia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333BB56-AE59-4D7B-A17D-884DD172E7AF}" type="parTrans" cxnId="{84129EC5-8DF0-4F14-A854-03F660E22CD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AA28B2B8-9077-4A52-9569-D0BC81193BA3}" type="sibTrans" cxnId="{84129EC5-8DF0-4F14-A854-03F660E22CD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82CC68E4-0C24-4F64-AEA3-9A9992F28C57}">
      <dgm:prSet phldrT="[Texto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Radioterapia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AD1FE55-36AB-400E-9F15-378586895456}" type="parTrans" cxnId="{B0D2A2A9-A7A6-4157-99B8-5B50D43FA0C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FD0BF43-260F-47FF-8E26-A635C566A1CB}" type="sibTrans" cxnId="{B0D2A2A9-A7A6-4157-99B8-5B50D43FA0C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987B8BE-0CEC-4DAE-A5CC-DD91AFC43373}">
      <dgm:prSet phldrT="[Texto]" custT="1"/>
      <dgm:spPr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Terapias hormonais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BD58D19-5BD3-4DF7-8D8B-B992EE451D4E}" type="parTrans" cxnId="{89055055-E445-4CE1-A541-F32D10B9708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E8C9BE6-61BB-45B1-B681-D65952F08544}" type="sibTrans" cxnId="{89055055-E445-4CE1-A541-F32D10B9708A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C532DA8-86F6-4754-907C-2FDE9D72631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Impactos do foro fisiológico, músculo-esquelético e no desempenho funcional. </a:t>
          </a:r>
          <a:endParaRPr lang="pt-PT" sz="18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1456E825-0926-44C9-A24E-ED354ED00F3F}" type="parTrans" cxnId="{538267BD-7A36-45A5-9270-77D8E5D7024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C81149A6-E3B1-48B2-A6F2-8CBD47EC963E}" type="sibTrans" cxnId="{538267BD-7A36-45A5-9270-77D8E5D7024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476AF30C-4590-463E-8D97-14E37D2D4AE6}" type="pres">
      <dgm:prSet presAssocID="{4AB0A1BA-39CA-42BD-B49E-F7815EAAAF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8B645E6E-4DFB-4882-A06C-3E650C266A3E}" type="pres">
      <dgm:prSet presAssocID="{AA8B824E-30D4-4C4B-B09A-A3C16515ECB4}" presName="hierRoot1" presStyleCnt="0">
        <dgm:presLayoutVars>
          <dgm:hierBranch val="init"/>
        </dgm:presLayoutVars>
      </dgm:prSet>
      <dgm:spPr/>
    </dgm:pt>
    <dgm:pt modelId="{F29D687D-0948-4C8D-ABF2-CEFD8D02CD8F}" type="pres">
      <dgm:prSet presAssocID="{AA8B824E-30D4-4C4B-B09A-A3C16515ECB4}" presName="rootComposite1" presStyleCnt="0"/>
      <dgm:spPr/>
    </dgm:pt>
    <dgm:pt modelId="{6B3BE1E7-18A9-4987-BD2F-1AA3B126E24D}" type="pres">
      <dgm:prSet presAssocID="{AA8B824E-30D4-4C4B-B09A-A3C16515ECB4}" presName="rootText1" presStyleLbl="node0" presStyleIdx="0" presStyleCnt="4" custScaleX="143311" custScaleY="196065" custLinFactNeighborX="-4524" custLinFactNeighborY="7867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D8C2E82-793F-4332-9A0D-8EE9C06C592B}" type="pres">
      <dgm:prSet presAssocID="{AA8B824E-30D4-4C4B-B09A-A3C16515ECB4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B1B8D53-88A8-4EC8-8E08-9AA56E839209}" type="pres">
      <dgm:prSet presAssocID="{AA8B824E-30D4-4C4B-B09A-A3C16515ECB4}" presName="hierChild2" presStyleCnt="0"/>
      <dgm:spPr/>
    </dgm:pt>
    <dgm:pt modelId="{8A9BA368-7E4D-493A-8415-35A8A3411083}" type="pres">
      <dgm:prSet presAssocID="{AA8B824E-30D4-4C4B-B09A-A3C16515ECB4}" presName="hierChild3" presStyleCnt="0"/>
      <dgm:spPr/>
    </dgm:pt>
    <dgm:pt modelId="{69A7852A-A0D5-4B2C-86DF-DF9D51A12D9C}" type="pres">
      <dgm:prSet presAssocID="{037E09F4-19CF-43EB-91AB-3969D0C53ABE}" presName="hierRoot1" presStyleCnt="0">
        <dgm:presLayoutVars>
          <dgm:hierBranch val="init"/>
        </dgm:presLayoutVars>
      </dgm:prSet>
      <dgm:spPr/>
    </dgm:pt>
    <dgm:pt modelId="{874DA85D-D888-40DF-80A0-15044D0B20B0}" type="pres">
      <dgm:prSet presAssocID="{037E09F4-19CF-43EB-91AB-3969D0C53ABE}" presName="rootComposite1" presStyleCnt="0"/>
      <dgm:spPr/>
    </dgm:pt>
    <dgm:pt modelId="{6BA5F3D6-0DE7-47FF-BC28-44B50B15F58B}" type="pres">
      <dgm:prSet presAssocID="{037E09F4-19CF-43EB-91AB-3969D0C53ABE}" presName="rootText1" presStyleLbl="node0" presStyleIdx="1" presStyleCnt="4" custScaleX="128764" custLinFactNeighborX="-5027" custLinFactNeighborY="843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6501A5-5684-4ACF-99AF-EF355774C4D6}" type="pres">
      <dgm:prSet presAssocID="{037E09F4-19CF-43EB-91AB-3969D0C53ABE}" presName="rootConnector1" presStyleLbl="node1" presStyleIdx="0" presStyleCnt="0"/>
      <dgm:spPr/>
      <dgm:t>
        <a:bodyPr/>
        <a:lstStyle/>
        <a:p>
          <a:endParaRPr lang="pt-PT"/>
        </a:p>
      </dgm:t>
    </dgm:pt>
    <dgm:pt modelId="{5255C9E6-8E32-401B-8664-8C56F73793AF}" type="pres">
      <dgm:prSet presAssocID="{037E09F4-19CF-43EB-91AB-3969D0C53ABE}" presName="hierChild2" presStyleCnt="0"/>
      <dgm:spPr/>
    </dgm:pt>
    <dgm:pt modelId="{2AB9171E-6E0E-430F-BDDB-2F13AD232271}" type="pres">
      <dgm:prSet presAssocID="{037E09F4-19CF-43EB-91AB-3969D0C53ABE}" presName="hierChild3" presStyleCnt="0"/>
      <dgm:spPr/>
    </dgm:pt>
    <dgm:pt modelId="{14E2AE42-7CC8-4ACF-9D74-67F95CB89168}" type="pres">
      <dgm:prSet presAssocID="{335BC51C-308E-4F71-BDF0-A7F3A63601C2}" presName="hierRoot1" presStyleCnt="0">
        <dgm:presLayoutVars>
          <dgm:hierBranch val="init"/>
        </dgm:presLayoutVars>
      </dgm:prSet>
      <dgm:spPr/>
    </dgm:pt>
    <dgm:pt modelId="{BC0747B8-1645-4543-A5DE-5873E3F5777F}" type="pres">
      <dgm:prSet presAssocID="{335BC51C-308E-4F71-BDF0-A7F3A63601C2}" presName="rootComposite1" presStyleCnt="0"/>
      <dgm:spPr/>
    </dgm:pt>
    <dgm:pt modelId="{A1F58DFA-51DC-47E4-BA34-B98FBB16FEE9}" type="pres">
      <dgm:prSet presAssocID="{335BC51C-308E-4F71-BDF0-A7F3A63601C2}" presName="rootText1" presStyleLbl="node0" presStyleIdx="2" presStyleCnt="4" custScaleX="119176" custLinFactNeighborX="-9555" custLinFactNeighborY="933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7369A83-CFAC-4C43-9485-C26F3D966440}" type="pres">
      <dgm:prSet presAssocID="{335BC51C-308E-4F71-BDF0-A7F3A63601C2}" presName="rootConnector1" presStyleLbl="node1" presStyleIdx="0" presStyleCnt="0"/>
      <dgm:spPr/>
      <dgm:t>
        <a:bodyPr/>
        <a:lstStyle/>
        <a:p>
          <a:endParaRPr lang="pt-PT"/>
        </a:p>
      </dgm:t>
    </dgm:pt>
    <dgm:pt modelId="{CA8F0227-7355-4852-ACB6-4EB70B1A7B77}" type="pres">
      <dgm:prSet presAssocID="{335BC51C-308E-4F71-BDF0-A7F3A63601C2}" presName="hierChild2" presStyleCnt="0"/>
      <dgm:spPr/>
    </dgm:pt>
    <dgm:pt modelId="{D53F0C63-63A5-4CD6-804F-14B2FB8C662A}" type="pres">
      <dgm:prSet presAssocID="{335BC51C-308E-4F71-BDF0-A7F3A63601C2}" presName="hierChild3" presStyleCnt="0"/>
      <dgm:spPr/>
    </dgm:pt>
    <dgm:pt modelId="{B435E0EF-0547-455E-931A-2FF16DF9C06A}" type="pres">
      <dgm:prSet presAssocID="{DD722874-702A-484F-B21B-0A6628BBE431}" presName="hierRoot1" presStyleCnt="0">
        <dgm:presLayoutVars>
          <dgm:hierBranch val="init"/>
        </dgm:presLayoutVars>
      </dgm:prSet>
      <dgm:spPr/>
    </dgm:pt>
    <dgm:pt modelId="{8A8B58F7-C09E-421A-95BF-671A16DC225F}" type="pres">
      <dgm:prSet presAssocID="{DD722874-702A-484F-B21B-0A6628BBE431}" presName="rootComposite1" presStyleCnt="0"/>
      <dgm:spPr/>
    </dgm:pt>
    <dgm:pt modelId="{6CBC102D-621F-4AC9-B591-C36A6A825A89}" type="pres">
      <dgm:prSet presAssocID="{DD722874-702A-484F-B21B-0A6628BBE431}" presName="rootText1" presStyleLbl="node0" presStyleIdx="3" presStyleCnt="4" custScaleY="200461" custLinFactNeighborX="-3485" custLinFactNeighborY="9889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BF68EE0-9FCB-405C-AAE8-04C8D4C3FB90}" type="pres">
      <dgm:prSet presAssocID="{DD722874-702A-484F-B21B-0A6628BBE431}" presName="rootConnector1" presStyleLbl="node1" presStyleIdx="0" presStyleCnt="0"/>
      <dgm:spPr/>
      <dgm:t>
        <a:bodyPr/>
        <a:lstStyle/>
        <a:p>
          <a:endParaRPr lang="pt-PT"/>
        </a:p>
      </dgm:t>
    </dgm:pt>
    <dgm:pt modelId="{BADAF2D7-7EBA-4B17-AB32-DC3850E2C02C}" type="pres">
      <dgm:prSet presAssocID="{DD722874-702A-484F-B21B-0A6628BBE431}" presName="hierChild2" presStyleCnt="0"/>
      <dgm:spPr/>
    </dgm:pt>
    <dgm:pt modelId="{09D2C3EB-DB33-476D-B196-BC37C530DC71}" type="pres">
      <dgm:prSet presAssocID="{5F09F9B6-BC28-41FF-A473-D624612EF60D}" presName="Name64" presStyleLbl="parChTrans1D2" presStyleIdx="0" presStyleCnt="1"/>
      <dgm:spPr/>
      <dgm:t>
        <a:bodyPr/>
        <a:lstStyle/>
        <a:p>
          <a:endParaRPr lang="pt-PT"/>
        </a:p>
      </dgm:t>
    </dgm:pt>
    <dgm:pt modelId="{E04D685C-6EDA-4F28-B284-EAC1E875E3EC}" type="pres">
      <dgm:prSet presAssocID="{ABEEE946-A966-427F-B8DD-1720123DF510}" presName="hierRoot2" presStyleCnt="0">
        <dgm:presLayoutVars>
          <dgm:hierBranch val="init"/>
        </dgm:presLayoutVars>
      </dgm:prSet>
      <dgm:spPr/>
    </dgm:pt>
    <dgm:pt modelId="{38E90058-8645-4318-BA6D-B4CEFBD7DE48}" type="pres">
      <dgm:prSet presAssocID="{ABEEE946-A966-427F-B8DD-1720123DF510}" presName="rootComposite" presStyleCnt="0"/>
      <dgm:spPr/>
    </dgm:pt>
    <dgm:pt modelId="{1CBD436A-5BD8-4BD1-BB17-439F0A583C30}" type="pres">
      <dgm:prSet presAssocID="{ABEEE946-A966-427F-B8DD-1720123DF51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605B774-BD0A-4E02-B5DE-55E3456B2D0B}" type="pres">
      <dgm:prSet presAssocID="{ABEEE946-A966-427F-B8DD-1720123DF510}" presName="rootConnector" presStyleLbl="node2" presStyleIdx="0" presStyleCnt="1"/>
      <dgm:spPr/>
      <dgm:t>
        <a:bodyPr/>
        <a:lstStyle/>
        <a:p>
          <a:endParaRPr lang="pt-PT"/>
        </a:p>
      </dgm:t>
    </dgm:pt>
    <dgm:pt modelId="{E021518C-78D8-4D07-B022-7A79FDD1B9C9}" type="pres">
      <dgm:prSet presAssocID="{ABEEE946-A966-427F-B8DD-1720123DF510}" presName="hierChild4" presStyleCnt="0"/>
      <dgm:spPr/>
    </dgm:pt>
    <dgm:pt modelId="{ABFA5FCB-1CAD-4AD0-98B5-7E0731A0F4BD}" type="pres">
      <dgm:prSet presAssocID="{B333BB56-AE59-4D7B-A17D-884DD172E7AF}" presName="Name64" presStyleLbl="parChTrans1D3" presStyleIdx="0" presStyleCnt="3"/>
      <dgm:spPr/>
      <dgm:t>
        <a:bodyPr/>
        <a:lstStyle/>
        <a:p>
          <a:endParaRPr lang="pt-PT"/>
        </a:p>
      </dgm:t>
    </dgm:pt>
    <dgm:pt modelId="{95D53BB0-45AC-4C72-9696-08CABE043AA1}" type="pres">
      <dgm:prSet presAssocID="{4EEEFF61-CBA1-4B47-90CB-88D345A6C754}" presName="hierRoot2" presStyleCnt="0">
        <dgm:presLayoutVars>
          <dgm:hierBranch val="init"/>
        </dgm:presLayoutVars>
      </dgm:prSet>
      <dgm:spPr/>
    </dgm:pt>
    <dgm:pt modelId="{5C46F3CB-C592-4096-A700-24AEEB5A8E16}" type="pres">
      <dgm:prSet presAssocID="{4EEEFF61-CBA1-4B47-90CB-88D345A6C754}" presName="rootComposite" presStyleCnt="0"/>
      <dgm:spPr/>
    </dgm:pt>
    <dgm:pt modelId="{6B253AAF-33DE-4839-8A50-537BA6815AA4}" type="pres">
      <dgm:prSet presAssocID="{4EEEFF61-CBA1-4B47-90CB-88D345A6C75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F9F9A2A-075B-48AC-925D-EB772C1C8EAA}" type="pres">
      <dgm:prSet presAssocID="{4EEEFF61-CBA1-4B47-90CB-88D345A6C754}" presName="rootConnector" presStyleLbl="node3" presStyleIdx="0" presStyleCnt="3"/>
      <dgm:spPr/>
      <dgm:t>
        <a:bodyPr/>
        <a:lstStyle/>
        <a:p>
          <a:endParaRPr lang="pt-PT"/>
        </a:p>
      </dgm:t>
    </dgm:pt>
    <dgm:pt modelId="{5A6E0369-3B4A-4C1D-B81A-2919CE0EF7E6}" type="pres">
      <dgm:prSet presAssocID="{4EEEFF61-CBA1-4B47-90CB-88D345A6C754}" presName="hierChild4" presStyleCnt="0"/>
      <dgm:spPr/>
    </dgm:pt>
    <dgm:pt modelId="{C0F5B57C-173C-45FA-B741-5F7C136F8C42}" type="pres">
      <dgm:prSet presAssocID="{4EEEFF61-CBA1-4B47-90CB-88D345A6C754}" presName="hierChild5" presStyleCnt="0"/>
      <dgm:spPr/>
    </dgm:pt>
    <dgm:pt modelId="{A917E28B-F8CB-430D-BC1F-BA77972AC36C}" type="pres">
      <dgm:prSet presAssocID="{1AD1FE55-36AB-400E-9F15-378586895456}" presName="Name64" presStyleLbl="parChTrans1D3" presStyleIdx="1" presStyleCnt="3"/>
      <dgm:spPr/>
      <dgm:t>
        <a:bodyPr/>
        <a:lstStyle/>
        <a:p>
          <a:endParaRPr lang="pt-PT"/>
        </a:p>
      </dgm:t>
    </dgm:pt>
    <dgm:pt modelId="{432DC2D3-CF3F-46B3-AD05-4FDC95A868AF}" type="pres">
      <dgm:prSet presAssocID="{82CC68E4-0C24-4F64-AEA3-9A9992F28C57}" presName="hierRoot2" presStyleCnt="0">
        <dgm:presLayoutVars>
          <dgm:hierBranch val="init"/>
        </dgm:presLayoutVars>
      </dgm:prSet>
      <dgm:spPr/>
    </dgm:pt>
    <dgm:pt modelId="{9A13C37C-ABA3-44AC-BD2E-D8A7F2AABE71}" type="pres">
      <dgm:prSet presAssocID="{82CC68E4-0C24-4F64-AEA3-9A9992F28C57}" presName="rootComposite" presStyleCnt="0"/>
      <dgm:spPr/>
    </dgm:pt>
    <dgm:pt modelId="{30BA2440-B4A6-40C2-8D61-C0DA554C41BA}" type="pres">
      <dgm:prSet presAssocID="{82CC68E4-0C24-4F64-AEA3-9A9992F28C5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0C1B572-0578-472C-9E4F-A4029277AABA}" type="pres">
      <dgm:prSet presAssocID="{82CC68E4-0C24-4F64-AEA3-9A9992F28C57}" presName="rootConnector" presStyleLbl="node3" presStyleIdx="1" presStyleCnt="3"/>
      <dgm:spPr/>
      <dgm:t>
        <a:bodyPr/>
        <a:lstStyle/>
        <a:p>
          <a:endParaRPr lang="pt-PT"/>
        </a:p>
      </dgm:t>
    </dgm:pt>
    <dgm:pt modelId="{9B452313-C4B1-42FF-AAB4-8CD3644BFDDD}" type="pres">
      <dgm:prSet presAssocID="{82CC68E4-0C24-4F64-AEA3-9A9992F28C57}" presName="hierChild4" presStyleCnt="0"/>
      <dgm:spPr/>
    </dgm:pt>
    <dgm:pt modelId="{028BF1BC-B1D7-4AC4-8D46-E70E6F691B73}" type="pres">
      <dgm:prSet presAssocID="{82CC68E4-0C24-4F64-AEA3-9A9992F28C57}" presName="hierChild5" presStyleCnt="0"/>
      <dgm:spPr/>
    </dgm:pt>
    <dgm:pt modelId="{61EA29A4-506F-462C-92CA-631A3296F736}" type="pres">
      <dgm:prSet presAssocID="{0BD58D19-5BD3-4DF7-8D8B-B992EE451D4E}" presName="Name64" presStyleLbl="parChTrans1D3" presStyleIdx="2" presStyleCnt="3"/>
      <dgm:spPr/>
      <dgm:t>
        <a:bodyPr/>
        <a:lstStyle/>
        <a:p>
          <a:endParaRPr lang="pt-PT"/>
        </a:p>
      </dgm:t>
    </dgm:pt>
    <dgm:pt modelId="{7091CCBE-DC1D-454D-9DAB-93E989F2DFF4}" type="pres">
      <dgm:prSet presAssocID="{2987B8BE-0CEC-4DAE-A5CC-DD91AFC43373}" presName="hierRoot2" presStyleCnt="0">
        <dgm:presLayoutVars>
          <dgm:hierBranch val="init"/>
        </dgm:presLayoutVars>
      </dgm:prSet>
      <dgm:spPr/>
    </dgm:pt>
    <dgm:pt modelId="{4991ADB0-B853-4DD2-BABF-7477E5FA4B17}" type="pres">
      <dgm:prSet presAssocID="{2987B8BE-0CEC-4DAE-A5CC-DD91AFC43373}" presName="rootComposite" presStyleCnt="0"/>
      <dgm:spPr/>
    </dgm:pt>
    <dgm:pt modelId="{23137D07-7739-4947-8743-57EF9FF0A22A}" type="pres">
      <dgm:prSet presAssocID="{2987B8BE-0CEC-4DAE-A5CC-DD91AFC4337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B835741-5028-4CD9-9571-4E54E3C0A580}" type="pres">
      <dgm:prSet presAssocID="{2987B8BE-0CEC-4DAE-A5CC-DD91AFC43373}" presName="rootConnector" presStyleLbl="node3" presStyleIdx="2" presStyleCnt="3"/>
      <dgm:spPr/>
      <dgm:t>
        <a:bodyPr/>
        <a:lstStyle/>
        <a:p>
          <a:endParaRPr lang="pt-PT"/>
        </a:p>
      </dgm:t>
    </dgm:pt>
    <dgm:pt modelId="{184D9137-A4C5-451C-899A-6D899289E5D5}" type="pres">
      <dgm:prSet presAssocID="{2987B8BE-0CEC-4DAE-A5CC-DD91AFC43373}" presName="hierChild4" presStyleCnt="0"/>
      <dgm:spPr/>
    </dgm:pt>
    <dgm:pt modelId="{77A6FB61-5483-45C6-AB11-003B6A2C6D13}" type="pres">
      <dgm:prSet presAssocID="{1456E825-0926-44C9-A24E-ED354ED00F3F}" presName="Name64" presStyleLbl="parChTrans1D4" presStyleIdx="0" presStyleCnt="1"/>
      <dgm:spPr/>
      <dgm:t>
        <a:bodyPr/>
        <a:lstStyle/>
        <a:p>
          <a:endParaRPr lang="pt-PT"/>
        </a:p>
      </dgm:t>
    </dgm:pt>
    <dgm:pt modelId="{2238BE65-3B2E-4CDC-B507-CF198E92CA4F}" type="pres">
      <dgm:prSet presAssocID="{9C532DA8-86F6-4754-907C-2FDE9D726317}" presName="hierRoot2" presStyleCnt="0">
        <dgm:presLayoutVars>
          <dgm:hierBranch val="init"/>
        </dgm:presLayoutVars>
      </dgm:prSet>
      <dgm:spPr/>
    </dgm:pt>
    <dgm:pt modelId="{484CB15F-FB46-4554-A4E2-BEB257C459D8}" type="pres">
      <dgm:prSet presAssocID="{9C532DA8-86F6-4754-907C-2FDE9D726317}" presName="rootComposite" presStyleCnt="0"/>
      <dgm:spPr/>
    </dgm:pt>
    <dgm:pt modelId="{FA3CD60C-6494-4AAD-9890-D6D2FE04242C}" type="pres">
      <dgm:prSet presAssocID="{9C532DA8-86F6-4754-907C-2FDE9D726317}" presName="rootText" presStyleLbl="node4" presStyleIdx="0" presStyleCnt="1" custScaleY="257550" custLinFactY="-11135" custLinFactNeighborX="7541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BA59C04-89BE-41F5-A524-C8E5A3924C44}" type="pres">
      <dgm:prSet presAssocID="{9C532DA8-86F6-4754-907C-2FDE9D726317}" presName="rootConnector" presStyleLbl="node4" presStyleIdx="0" presStyleCnt="1"/>
      <dgm:spPr/>
      <dgm:t>
        <a:bodyPr/>
        <a:lstStyle/>
        <a:p>
          <a:endParaRPr lang="pt-PT"/>
        </a:p>
      </dgm:t>
    </dgm:pt>
    <dgm:pt modelId="{75101D0A-3ECF-4840-AD7D-A4C9F0D8AF93}" type="pres">
      <dgm:prSet presAssocID="{9C532DA8-86F6-4754-907C-2FDE9D726317}" presName="hierChild4" presStyleCnt="0"/>
      <dgm:spPr/>
    </dgm:pt>
    <dgm:pt modelId="{82FAF88B-FFEC-44A7-B300-584738B01E4A}" type="pres">
      <dgm:prSet presAssocID="{9C532DA8-86F6-4754-907C-2FDE9D726317}" presName="hierChild5" presStyleCnt="0"/>
      <dgm:spPr/>
    </dgm:pt>
    <dgm:pt modelId="{53269F96-9FFC-4D39-A566-44F8F1092D68}" type="pres">
      <dgm:prSet presAssocID="{2987B8BE-0CEC-4DAE-A5CC-DD91AFC43373}" presName="hierChild5" presStyleCnt="0"/>
      <dgm:spPr/>
    </dgm:pt>
    <dgm:pt modelId="{D79F18C3-07EA-4035-9246-B9E9EECCC2CD}" type="pres">
      <dgm:prSet presAssocID="{ABEEE946-A966-427F-B8DD-1720123DF510}" presName="hierChild5" presStyleCnt="0"/>
      <dgm:spPr/>
    </dgm:pt>
    <dgm:pt modelId="{7B77778B-24F3-4282-ADED-186C62E0CCC3}" type="pres">
      <dgm:prSet presAssocID="{DD722874-702A-484F-B21B-0A6628BBE431}" presName="hierChild3" presStyleCnt="0"/>
      <dgm:spPr/>
    </dgm:pt>
  </dgm:ptLst>
  <dgm:cxnLst>
    <dgm:cxn modelId="{D81BC121-A267-4A91-84AA-62488F886681}" type="presOf" srcId="{4AB0A1BA-39CA-42BD-B49E-F7815EAAAF8C}" destId="{476AF30C-4590-463E-8D97-14E37D2D4AE6}" srcOrd="0" destOrd="0" presId="urn:microsoft.com/office/officeart/2009/3/layout/HorizontalOrganizationChart"/>
    <dgm:cxn modelId="{D333E975-D4CD-4D5B-AADE-AA2FCCB8664E}" type="presOf" srcId="{037E09F4-19CF-43EB-91AB-3969D0C53ABE}" destId="{6BA5F3D6-0DE7-47FF-BC28-44B50B15F58B}" srcOrd="0" destOrd="0" presId="urn:microsoft.com/office/officeart/2009/3/layout/HorizontalOrganizationChart"/>
    <dgm:cxn modelId="{A2AD2273-7C05-43DF-AB12-460129F1A8A2}" type="presOf" srcId="{1456E825-0926-44C9-A24E-ED354ED00F3F}" destId="{77A6FB61-5483-45C6-AB11-003B6A2C6D13}" srcOrd="0" destOrd="0" presId="urn:microsoft.com/office/officeart/2009/3/layout/HorizontalOrganizationChart"/>
    <dgm:cxn modelId="{141F57B3-903C-4ACC-AA99-407A7AF7D6FD}" type="presOf" srcId="{9C532DA8-86F6-4754-907C-2FDE9D726317}" destId="{0BA59C04-89BE-41F5-A524-C8E5A3924C44}" srcOrd="1" destOrd="0" presId="urn:microsoft.com/office/officeart/2009/3/layout/HorizontalOrganizationChart"/>
    <dgm:cxn modelId="{8337F3E5-BD7B-450A-ABED-744AEB835AC0}" type="presOf" srcId="{82CC68E4-0C24-4F64-AEA3-9A9992F28C57}" destId="{10C1B572-0578-472C-9E4F-A4029277AABA}" srcOrd="1" destOrd="0" presId="urn:microsoft.com/office/officeart/2009/3/layout/HorizontalOrganizationChart"/>
    <dgm:cxn modelId="{226A82AD-FC41-4659-AEA0-78F43D22055F}" srcId="{4AB0A1BA-39CA-42BD-B49E-F7815EAAAF8C}" destId="{335BC51C-308E-4F71-BDF0-A7F3A63601C2}" srcOrd="2" destOrd="0" parTransId="{6507A13F-A5DE-4F3B-97A5-2CF7165CC0F1}" sibTransId="{99342D1B-2839-4C75-8C52-8FDD056CE3FD}"/>
    <dgm:cxn modelId="{FDF955BB-8DCA-41FB-B3F1-414712AA6A0A}" type="presOf" srcId="{335BC51C-308E-4F71-BDF0-A7F3A63601C2}" destId="{67369A83-CFAC-4C43-9485-C26F3D966440}" srcOrd="1" destOrd="0" presId="urn:microsoft.com/office/officeart/2009/3/layout/HorizontalOrganizationChart"/>
    <dgm:cxn modelId="{1C1EC97F-B922-420B-89C5-6BD145F6739F}" type="presOf" srcId="{9C532DA8-86F6-4754-907C-2FDE9D726317}" destId="{FA3CD60C-6494-4AAD-9890-D6D2FE04242C}" srcOrd="0" destOrd="0" presId="urn:microsoft.com/office/officeart/2009/3/layout/HorizontalOrganizationChart"/>
    <dgm:cxn modelId="{7A06493F-3320-4EC1-9EC6-5B62253EFC4C}" type="presOf" srcId="{DD722874-702A-484F-B21B-0A6628BBE431}" destId="{6CBC102D-621F-4AC9-B591-C36A6A825A89}" srcOrd="0" destOrd="0" presId="urn:microsoft.com/office/officeart/2009/3/layout/HorizontalOrganizationChart"/>
    <dgm:cxn modelId="{D1505DDD-31EA-4F6D-B427-65F8AE317167}" type="presOf" srcId="{4EEEFF61-CBA1-4B47-90CB-88D345A6C754}" destId="{6B253AAF-33DE-4839-8A50-537BA6815AA4}" srcOrd="0" destOrd="0" presId="urn:microsoft.com/office/officeart/2009/3/layout/HorizontalOrganizationChart"/>
    <dgm:cxn modelId="{50EF0091-E839-4E4D-867D-5EED8B8EE94E}" type="presOf" srcId="{ABEEE946-A966-427F-B8DD-1720123DF510}" destId="{1CBD436A-5BD8-4BD1-BB17-439F0A583C30}" srcOrd="0" destOrd="0" presId="urn:microsoft.com/office/officeart/2009/3/layout/HorizontalOrganizationChart"/>
    <dgm:cxn modelId="{1E4FA6A2-1030-48D2-886A-F606E7ABA4A9}" srcId="{4AB0A1BA-39CA-42BD-B49E-F7815EAAAF8C}" destId="{DD722874-702A-484F-B21B-0A6628BBE431}" srcOrd="3" destOrd="0" parTransId="{93B5612B-E741-40D0-BD26-17BD5013DD95}" sibTransId="{24246CE8-9404-4F39-BA3B-BCFAA812E342}"/>
    <dgm:cxn modelId="{A64D1CBF-B5EA-4302-AED2-8F15055F74A1}" type="presOf" srcId="{2987B8BE-0CEC-4DAE-A5CC-DD91AFC43373}" destId="{23137D07-7739-4947-8743-57EF9FF0A22A}" srcOrd="0" destOrd="0" presId="urn:microsoft.com/office/officeart/2009/3/layout/HorizontalOrganizationChart"/>
    <dgm:cxn modelId="{CE817DD9-286A-461C-8D4F-9CEC413AEFE8}" type="presOf" srcId="{AA8B824E-30D4-4C4B-B09A-A3C16515ECB4}" destId="{6B3BE1E7-18A9-4987-BD2F-1AA3B126E24D}" srcOrd="0" destOrd="0" presId="urn:microsoft.com/office/officeart/2009/3/layout/HorizontalOrganizationChart"/>
    <dgm:cxn modelId="{538267BD-7A36-45A5-9270-77D8E5D7024C}" srcId="{2987B8BE-0CEC-4DAE-A5CC-DD91AFC43373}" destId="{9C532DA8-86F6-4754-907C-2FDE9D726317}" srcOrd="0" destOrd="0" parTransId="{1456E825-0926-44C9-A24E-ED354ED00F3F}" sibTransId="{C81149A6-E3B1-48B2-A6F2-8CBD47EC963E}"/>
    <dgm:cxn modelId="{439B699B-D1C5-4799-B8E7-80E7C2CC911A}" type="presOf" srcId="{1AD1FE55-36AB-400E-9F15-378586895456}" destId="{A917E28B-F8CB-430D-BC1F-BA77972AC36C}" srcOrd="0" destOrd="0" presId="urn:microsoft.com/office/officeart/2009/3/layout/HorizontalOrganizationChart"/>
    <dgm:cxn modelId="{B5527237-56AC-4E48-87BE-A1505D15AA4D}" srcId="{DD722874-702A-484F-B21B-0A6628BBE431}" destId="{ABEEE946-A966-427F-B8DD-1720123DF510}" srcOrd="0" destOrd="0" parTransId="{5F09F9B6-BC28-41FF-A473-D624612EF60D}" sibTransId="{B4C40751-74E1-4824-8D25-4562177BDAA3}"/>
    <dgm:cxn modelId="{C7FCBDDE-0BE9-4D32-BBE7-942AB05D5987}" type="presOf" srcId="{ABEEE946-A966-427F-B8DD-1720123DF510}" destId="{6605B774-BD0A-4E02-B5DE-55E3456B2D0B}" srcOrd="1" destOrd="0" presId="urn:microsoft.com/office/officeart/2009/3/layout/HorizontalOrganizationChart"/>
    <dgm:cxn modelId="{B0D2A2A9-A7A6-4157-99B8-5B50D43FA0CA}" srcId="{ABEEE946-A966-427F-B8DD-1720123DF510}" destId="{82CC68E4-0C24-4F64-AEA3-9A9992F28C57}" srcOrd="1" destOrd="0" parTransId="{1AD1FE55-36AB-400E-9F15-378586895456}" sibTransId="{4FD0BF43-260F-47FF-8E26-A635C566A1CB}"/>
    <dgm:cxn modelId="{51DE4664-400D-47D1-A33A-A23EF6125304}" type="presOf" srcId="{B333BB56-AE59-4D7B-A17D-884DD172E7AF}" destId="{ABFA5FCB-1CAD-4AD0-98B5-7E0731A0F4BD}" srcOrd="0" destOrd="0" presId="urn:microsoft.com/office/officeart/2009/3/layout/HorizontalOrganizationChart"/>
    <dgm:cxn modelId="{BA9A8147-C77E-42B3-BCE5-5A6982A59F7D}" srcId="{4AB0A1BA-39CA-42BD-B49E-F7815EAAAF8C}" destId="{AA8B824E-30D4-4C4B-B09A-A3C16515ECB4}" srcOrd="0" destOrd="0" parTransId="{73E39FA5-3105-4BFE-B032-12E736B4192B}" sibTransId="{972C524A-C145-4625-8B78-E0C7C70F6E1A}"/>
    <dgm:cxn modelId="{25FA4C75-0117-4555-BDE6-768F3E048013}" type="presOf" srcId="{DD722874-702A-484F-B21B-0A6628BBE431}" destId="{1BF68EE0-9FCB-405C-AAE8-04C8D4C3FB90}" srcOrd="1" destOrd="0" presId="urn:microsoft.com/office/officeart/2009/3/layout/HorizontalOrganizationChart"/>
    <dgm:cxn modelId="{0BCC83A9-A3FC-41C4-868C-6BFD605E048C}" type="presOf" srcId="{5F09F9B6-BC28-41FF-A473-D624612EF60D}" destId="{09D2C3EB-DB33-476D-B196-BC37C530DC71}" srcOrd="0" destOrd="0" presId="urn:microsoft.com/office/officeart/2009/3/layout/HorizontalOrganizationChart"/>
    <dgm:cxn modelId="{C3A9F873-5374-46F5-BFC0-E4EC5077540A}" type="presOf" srcId="{0BD58D19-5BD3-4DF7-8D8B-B992EE451D4E}" destId="{61EA29A4-506F-462C-92CA-631A3296F736}" srcOrd="0" destOrd="0" presId="urn:microsoft.com/office/officeart/2009/3/layout/HorizontalOrganizationChart"/>
    <dgm:cxn modelId="{383E2650-41B8-4F1A-A6CF-13E29E0624C7}" type="presOf" srcId="{4EEEFF61-CBA1-4B47-90CB-88D345A6C754}" destId="{DF9F9A2A-075B-48AC-925D-EB772C1C8EAA}" srcOrd="1" destOrd="0" presId="urn:microsoft.com/office/officeart/2009/3/layout/HorizontalOrganizationChart"/>
    <dgm:cxn modelId="{68288D89-8BFF-43D3-89C7-1F51FF58CEF9}" type="presOf" srcId="{335BC51C-308E-4F71-BDF0-A7F3A63601C2}" destId="{A1F58DFA-51DC-47E4-BA34-B98FBB16FEE9}" srcOrd="0" destOrd="0" presId="urn:microsoft.com/office/officeart/2009/3/layout/HorizontalOrganizationChart"/>
    <dgm:cxn modelId="{086F38AE-A461-44B4-9C42-0592DB62A8CD}" type="presOf" srcId="{2987B8BE-0CEC-4DAE-A5CC-DD91AFC43373}" destId="{4B835741-5028-4CD9-9571-4E54E3C0A580}" srcOrd="1" destOrd="0" presId="urn:microsoft.com/office/officeart/2009/3/layout/HorizontalOrganizationChart"/>
    <dgm:cxn modelId="{4E3E6D5D-03A2-45C1-84B1-B527166AEFE9}" type="presOf" srcId="{82CC68E4-0C24-4F64-AEA3-9A9992F28C57}" destId="{30BA2440-B4A6-40C2-8D61-C0DA554C41BA}" srcOrd="0" destOrd="0" presId="urn:microsoft.com/office/officeart/2009/3/layout/HorizontalOrganizationChart"/>
    <dgm:cxn modelId="{44CB85DC-947B-44F6-993D-E923493B17B4}" srcId="{4AB0A1BA-39CA-42BD-B49E-F7815EAAAF8C}" destId="{037E09F4-19CF-43EB-91AB-3969D0C53ABE}" srcOrd="1" destOrd="0" parTransId="{465E40D6-4326-4A9B-9805-6D2F7363B026}" sibTransId="{D9D35D48-36EF-4B74-834A-2B8DC451771F}"/>
    <dgm:cxn modelId="{84129EC5-8DF0-4F14-A854-03F660E22CD9}" srcId="{ABEEE946-A966-427F-B8DD-1720123DF510}" destId="{4EEEFF61-CBA1-4B47-90CB-88D345A6C754}" srcOrd="0" destOrd="0" parTransId="{B333BB56-AE59-4D7B-A17D-884DD172E7AF}" sibTransId="{AA28B2B8-9077-4A52-9569-D0BC81193BA3}"/>
    <dgm:cxn modelId="{2410E8F4-E352-4480-A660-77007B2E0235}" type="presOf" srcId="{037E09F4-19CF-43EB-91AB-3969D0C53ABE}" destId="{5B6501A5-5684-4ACF-99AF-EF355774C4D6}" srcOrd="1" destOrd="0" presId="urn:microsoft.com/office/officeart/2009/3/layout/HorizontalOrganizationChart"/>
    <dgm:cxn modelId="{10E5E86B-9A77-4A9A-A4CC-0AABB34D0C7F}" type="presOf" srcId="{AA8B824E-30D4-4C4B-B09A-A3C16515ECB4}" destId="{9D8C2E82-793F-4332-9A0D-8EE9C06C592B}" srcOrd="1" destOrd="0" presId="urn:microsoft.com/office/officeart/2009/3/layout/HorizontalOrganizationChart"/>
    <dgm:cxn modelId="{89055055-E445-4CE1-A541-F32D10B9708A}" srcId="{ABEEE946-A966-427F-B8DD-1720123DF510}" destId="{2987B8BE-0CEC-4DAE-A5CC-DD91AFC43373}" srcOrd="2" destOrd="0" parTransId="{0BD58D19-5BD3-4DF7-8D8B-B992EE451D4E}" sibTransId="{2E8C9BE6-61BB-45B1-B681-D65952F08544}"/>
    <dgm:cxn modelId="{A0182660-61E1-412B-B1DD-D3493771AD8F}" type="presParOf" srcId="{476AF30C-4590-463E-8D97-14E37D2D4AE6}" destId="{8B645E6E-4DFB-4882-A06C-3E650C266A3E}" srcOrd="0" destOrd="0" presId="urn:microsoft.com/office/officeart/2009/3/layout/HorizontalOrganizationChart"/>
    <dgm:cxn modelId="{68C5F070-D4CE-4539-A387-8C309B7FE116}" type="presParOf" srcId="{8B645E6E-4DFB-4882-A06C-3E650C266A3E}" destId="{F29D687D-0948-4C8D-ABF2-CEFD8D02CD8F}" srcOrd="0" destOrd="0" presId="urn:microsoft.com/office/officeart/2009/3/layout/HorizontalOrganizationChart"/>
    <dgm:cxn modelId="{0D5B76CD-9A8F-432B-9377-02B8BD8FE9C1}" type="presParOf" srcId="{F29D687D-0948-4C8D-ABF2-CEFD8D02CD8F}" destId="{6B3BE1E7-18A9-4987-BD2F-1AA3B126E24D}" srcOrd="0" destOrd="0" presId="urn:microsoft.com/office/officeart/2009/3/layout/HorizontalOrganizationChart"/>
    <dgm:cxn modelId="{A9F4800B-55D4-46CA-8A4F-8B357CD9B626}" type="presParOf" srcId="{F29D687D-0948-4C8D-ABF2-CEFD8D02CD8F}" destId="{9D8C2E82-793F-4332-9A0D-8EE9C06C592B}" srcOrd="1" destOrd="0" presId="urn:microsoft.com/office/officeart/2009/3/layout/HorizontalOrganizationChart"/>
    <dgm:cxn modelId="{9F7FA364-031A-4212-A5BC-6E96436C025E}" type="presParOf" srcId="{8B645E6E-4DFB-4882-A06C-3E650C266A3E}" destId="{7B1B8D53-88A8-4EC8-8E08-9AA56E839209}" srcOrd="1" destOrd="0" presId="urn:microsoft.com/office/officeart/2009/3/layout/HorizontalOrganizationChart"/>
    <dgm:cxn modelId="{E5DEFFF4-06CD-42B5-A82F-3A3C27E5A9CD}" type="presParOf" srcId="{8B645E6E-4DFB-4882-A06C-3E650C266A3E}" destId="{8A9BA368-7E4D-493A-8415-35A8A3411083}" srcOrd="2" destOrd="0" presId="urn:microsoft.com/office/officeart/2009/3/layout/HorizontalOrganizationChart"/>
    <dgm:cxn modelId="{D0058E7F-FFC2-4A04-83B6-AD8C2152B771}" type="presParOf" srcId="{476AF30C-4590-463E-8D97-14E37D2D4AE6}" destId="{69A7852A-A0D5-4B2C-86DF-DF9D51A12D9C}" srcOrd="1" destOrd="0" presId="urn:microsoft.com/office/officeart/2009/3/layout/HorizontalOrganizationChart"/>
    <dgm:cxn modelId="{3D5D5DC2-386D-4443-BD2E-5559DF9C35A9}" type="presParOf" srcId="{69A7852A-A0D5-4B2C-86DF-DF9D51A12D9C}" destId="{874DA85D-D888-40DF-80A0-15044D0B20B0}" srcOrd="0" destOrd="0" presId="urn:microsoft.com/office/officeart/2009/3/layout/HorizontalOrganizationChart"/>
    <dgm:cxn modelId="{74C78C94-589B-45A4-A748-97838EF1C0C3}" type="presParOf" srcId="{874DA85D-D888-40DF-80A0-15044D0B20B0}" destId="{6BA5F3D6-0DE7-47FF-BC28-44B50B15F58B}" srcOrd="0" destOrd="0" presId="urn:microsoft.com/office/officeart/2009/3/layout/HorizontalOrganizationChart"/>
    <dgm:cxn modelId="{9A2EEBC1-BA1C-4A23-980D-88680BA11BB6}" type="presParOf" srcId="{874DA85D-D888-40DF-80A0-15044D0B20B0}" destId="{5B6501A5-5684-4ACF-99AF-EF355774C4D6}" srcOrd="1" destOrd="0" presId="urn:microsoft.com/office/officeart/2009/3/layout/HorizontalOrganizationChart"/>
    <dgm:cxn modelId="{09E322A1-41BF-4DD2-8D3B-BB1B7479426C}" type="presParOf" srcId="{69A7852A-A0D5-4B2C-86DF-DF9D51A12D9C}" destId="{5255C9E6-8E32-401B-8664-8C56F73793AF}" srcOrd="1" destOrd="0" presId="urn:microsoft.com/office/officeart/2009/3/layout/HorizontalOrganizationChart"/>
    <dgm:cxn modelId="{281DBF38-58DF-4318-9E38-75A6155EB767}" type="presParOf" srcId="{69A7852A-A0D5-4B2C-86DF-DF9D51A12D9C}" destId="{2AB9171E-6E0E-430F-BDDB-2F13AD232271}" srcOrd="2" destOrd="0" presId="urn:microsoft.com/office/officeart/2009/3/layout/HorizontalOrganizationChart"/>
    <dgm:cxn modelId="{67AC3F26-A277-4C6A-9032-5D21A9B7A7BD}" type="presParOf" srcId="{476AF30C-4590-463E-8D97-14E37D2D4AE6}" destId="{14E2AE42-7CC8-4ACF-9D74-67F95CB89168}" srcOrd="2" destOrd="0" presId="urn:microsoft.com/office/officeart/2009/3/layout/HorizontalOrganizationChart"/>
    <dgm:cxn modelId="{E0C4A5F2-C4FA-4985-8456-46D7E2D6312D}" type="presParOf" srcId="{14E2AE42-7CC8-4ACF-9D74-67F95CB89168}" destId="{BC0747B8-1645-4543-A5DE-5873E3F5777F}" srcOrd="0" destOrd="0" presId="urn:microsoft.com/office/officeart/2009/3/layout/HorizontalOrganizationChart"/>
    <dgm:cxn modelId="{C69576B1-0DF5-443B-8095-9920E974685E}" type="presParOf" srcId="{BC0747B8-1645-4543-A5DE-5873E3F5777F}" destId="{A1F58DFA-51DC-47E4-BA34-B98FBB16FEE9}" srcOrd="0" destOrd="0" presId="urn:microsoft.com/office/officeart/2009/3/layout/HorizontalOrganizationChart"/>
    <dgm:cxn modelId="{B6846CF7-CE0F-4510-BF4D-CF0C083A213B}" type="presParOf" srcId="{BC0747B8-1645-4543-A5DE-5873E3F5777F}" destId="{67369A83-CFAC-4C43-9485-C26F3D966440}" srcOrd="1" destOrd="0" presId="urn:microsoft.com/office/officeart/2009/3/layout/HorizontalOrganizationChart"/>
    <dgm:cxn modelId="{780D2BB8-CFFF-4320-91A1-79DA5CE85BE4}" type="presParOf" srcId="{14E2AE42-7CC8-4ACF-9D74-67F95CB89168}" destId="{CA8F0227-7355-4852-ACB6-4EB70B1A7B77}" srcOrd="1" destOrd="0" presId="urn:microsoft.com/office/officeart/2009/3/layout/HorizontalOrganizationChart"/>
    <dgm:cxn modelId="{E77DF525-994C-4697-837B-06D70170A68A}" type="presParOf" srcId="{14E2AE42-7CC8-4ACF-9D74-67F95CB89168}" destId="{D53F0C63-63A5-4CD6-804F-14B2FB8C662A}" srcOrd="2" destOrd="0" presId="urn:microsoft.com/office/officeart/2009/3/layout/HorizontalOrganizationChart"/>
    <dgm:cxn modelId="{2970988E-7F34-4B91-A6C8-86EF8B84A8FC}" type="presParOf" srcId="{476AF30C-4590-463E-8D97-14E37D2D4AE6}" destId="{B435E0EF-0547-455E-931A-2FF16DF9C06A}" srcOrd="3" destOrd="0" presId="urn:microsoft.com/office/officeart/2009/3/layout/HorizontalOrganizationChart"/>
    <dgm:cxn modelId="{988FEA3A-6AA1-4C67-84A3-4E3F654F6C81}" type="presParOf" srcId="{B435E0EF-0547-455E-931A-2FF16DF9C06A}" destId="{8A8B58F7-C09E-421A-95BF-671A16DC225F}" srcOrd="0" destOrd="0" presId="urn:microsoft.com/office/officeart/2009/3/layout/HorizontalOrganizationChart"/>
    <dgm:cxn modelId="{D845A790-78DF-4606-88B1-526FD5C713BA}" type="presParOf" srcId="{8A8B58F7-C09E-421A-95BF-671A16DC225F}" destId="{6CBC102D-621F-4AC9-B591-C36A6A825A89}" srcOrd="0" destOrd="0" presId="urn:microsoft.com/office/officeart/2009/3/layout/HorizontalOrganizationChart"/>
    <dgm:cxn modelId="{26B9363E-E9FB-41C4-AC51-ADDBC4B91ADF}" type="presParOf" srcId="{8A8B58F7-C09E-421A-95BF-671A16DC225F}" destId="{1BF68EE0-9FCB-405C-AAE8-04C8D4C3FB90}" srcOrd="1" destOrd="0" presId="urn:microsoft.com/office/officeart/2009/3/layout/HorizontalOrganizationChart"/>
    <dgm:cxn modelId="{FA374065-DF99-4878-ABCF-28B4B459CA5B}" type="presParOf" srcId="{B435E0EF-0547-455E-931A-2FF16DF9C06A}" destId="{BADAF2D7-7EBA-4B17-AB32-DC3850E2C02C}" srcOrd="1" destOrd="0" presId="urn:microsoft.com/office/officeart/2009/3/layout/HorizontalOrganizationChart"/>
    <dgm:cxn modelId="{12F992BC-124E-4BD8-B8F8-C2D7CAEC7311}" type="presParOf" srcId="{BADAF2D7-7EBA-4B17-AB32-DC3850E2C02C}" destId="{09D2C3EB-DB33-476D-B196-BC37C530DC71}" srcOrd="0" destOrd="0" presId="urn:microsoft.com/office/officeart/2009/3/layout/HorizontalOrganizationChart"/>
    <dgm:cxn modelId="{7353024A-F195-4A2A-9B06-70486EF55E5E}" type="presParOf" srcId="{BADAF2D7-7EBA-4B17-AB32-DC3850E2C02C}" destId="{E04D685C-6EDA-4F28-B284-EAC1E875E3EC}" srcOrd="1" destOrd="0" presId="urn:microsoft.com/office/officeart/2009/3/layout/HorizontalOrganizationChart"/>
    <dgm:cxn modelId="{56989726-F67F-46B2-B611-E30421C06EDF}" type="presParOf" srcId="{E04D685C-6EDA-4F28-B284-EAC1E875E3EC}" destId="{38E90058-8645-4318-BA6D-B4CEFBD7DE48}" srcOrd="0" destOrd="0" presId="urn:microsoft.com/office/officeart/2009/3/layout/HorizontalOrganizationChart"/>
    <dgm:cxn modelId="{3EF9E7AF-3638-44CE-AAB8-91FB0F7758A6}" type="presParOf" srcId="{38E90058-8645-4318-BA6D-B4CEFBD7DE48}" destId="{1CBD436A-5BD8-4BD1-BB17-439F0A583C30}" srcOrd="0" destOrd="0" presId="urn:microsoft.com/office/officeart/2009/3/layout/HorizontalOrganizationChart"/>
    <dgm:cxn modelId="{1498C64E-6C33-4FB7-BDCE-E0B965CAA691}" type="presParOf" srcId="{38E90058-8645-4318-BA6D-B4CEFBD7DE48}" destId="{6605B774-BD0A-4E02-B5DE-55E3456B2D0B}" srcOrd="1" destOrd="0" presId="urn:microsoft.com/office/officeart/2009/3/layout/HorizontalOrganizationChart"/>
    <dgm:cxn modelId="{514E82FC-6621-4AD4-B30E-94916BDD95A6}" type="presParOf" srcId="{E04D685C-6EDA-4F28-B284-EAC1E875E3EC}" destId="{E021518C-78D8-4D07-B022-7A79FDD1B9C9}" srcOrd="1" destOrd="0" presId="urn:microsoft.com/office/officeart/2009/3/layout/HorizontalOrganizationChart"/>
    <dgm:cxn modelId="{2D2BA0AD-B6F5-4EB0-B702-C249CFC04808}" type="presParOf" srcId="{E021518C-78D8-4D07-B022-7A79FDD1B9C9}" destId="{ABFA5FCB-1CAD-4AD0-98B5-7E0731A0F4BD}" srcOrd="0" destOrd="0" presId="urn:microsoft.com/office/officeart/2009/3/layout/HorizontalOrganizationChart"/>
    <dgm:cxn modelId="{425D3E7C-DA44-4B33-8715-9AA6E2F98F61}" type="presParOf" srcId="{E021518C-78D8-4D07-B022-7A79FDD1B9C9}" destId="{95D53BB0-45AC-4C72-9696-08CABE043AA1}" srcOrd="1" destOrd="0" presId="urn:microsoft.com/office/officeart/2009/3/layout/HorizontalOrganizationChart"/>
    <dgm:cxn modelId="{B17203F3-3174-45BF-8525-B6A3005AEC51}" type="presParOf" srcId="{95D53BB0-45AC-4C72-9696-08CABE043AA1}" destId="{5C46F3CB-C592-4096-A700-24AEEB5A8E16}" srcOrd="0" destOrd="0" presId="urn:microsoft.com/office/officeart/2009/3/layout/HorizontalOrganizationChart"/>
    <dgm:cxn modelId="{8A852FE4-CD2C-43ED-A711-08560C407142}" type="presParOf" srcId="{5C46F3CB-C592-4096-A700-24AEEB5A8E16}" destId="{6B253AAF-33DE-4839-8A50-537BA6815AA4}" srcOrd="0" destOrd="0" presId="urn:microsoft.com/office/officeart/2009/3/layout/HorizontalOrganizationChart"/>
    <dgm:cxn modelId="{CF39333A-78B3-4726-9816-871A6430F9E1}" type="presParOf" srcId="{5C46F3CB-C592-4096-A700-24AEEB5A8E16}" destId="{DF9F9A2A-075B-48AC-925D-EB772C1C8EAA}" srcOrd="1" destOrd="0" presId="urn:microsoft.com/office/officeart/2009/3/layout/HorizontalOrganizationChart"/>
    <dgm:cxn modelId="{C6FB278B-A692-46B0-9F04-E6A3A68D7065}" type="presParOf" srcId="{95D53BB0-45AC-4C72-9696-08CABE043AA1}" destId="{5A6E0369-3B4A-4C1D-B81A-2919CE0EF7E6}" srcOrd="1" destOrd="0" presId="urn:microsoft.com/office/officeart/2009/3/layout/HorizontalOrganizationChart"/>
    <dgm:cxn modelId="{EB4F43FE-B59A-4369-AC64-608120A8ED57}" type="presParOf" srcId="{95D53BB0-45AC-4C72-9696-08CABE043AA1}" destId="{C0F5B57C-173C-45FA-B741-5F7C136F8C42}" srcOrd="2" destOrd="0" presId="urn:microsoft.com/office/officeart/2009/3/layout/HorizontalOrganizationChart"/>
    <dgm:cxn modelId="{8D8A5C68-ECCE-4CBE-A6B0-C5574A146C14}" type="presParOf" srcId="{E021518C-78D8-4D07-B022-7A79FDD1B9C9}" destId="{A917E28B-F8CB-430D-BC1F-BA77972AC36C}" srcOrd="2" destOrd="0" presId="urn:microsoft.com/office/officeart/2009/3/layout/HorizontalOrganizationChart"/>
    <dgm:cxn modelId="{50C5D705-B8F2-4A72-A47D-F1C087C59694}" type="presParOf" srcId="{E021518C-78D8-4D07-B022-7A79FDD1B9C9}" destId="{432DC2D3-CF3F-46B3-AD05-4FDC95A868AF}" srcOrd="3" destOrd="0" presId="urn:microsoft.com/office/officeart/2009/3/layout/HorizontalOrganizationChart"/>
    <dgm:cxn modelId="{9B735457-56FD-4768-8998-864F223D3B71}" type="presParOf" srcId="{432DC2D3-CF3F-46B3-AD05-4FDC95A868AF}" destId="{9A13C37C-ABA3-44AC-BD2E-D8A7F2AABE71}" srcOrd="0" destOrd="0" presId="urn:microsoft.com/office/officeart/2009/3/layout/HorizontalOrganizationChart"/>
    <dgm:cxn modelId="{B2621FFC-4EF9-43BB-B4E5-FAD01EF21F40}" type="presParOf" srcId="{9A13C37C-ABA3-44AC-BD2E-D8A7F2AABE71}" destId="{30BA2440-B4A6-40C2-8D61-C0DA554C41BA}" srcOrd="0" destOrd="0" presId="urn:microsoft.com/office/officeart/2009/3/layout/HorizontalOrganizationChart"/>
    <dgm:cxn modelId="{EA0DAD45-D3FA-4FE7-B324-20663BE57C05}" type="presParOf" srcId="{9A13C37C-ABA3-44AC-BD2E-D8A7F2AABE71}" destId="{10C1B572-0578-472C-9E4F-A4029277AABA}" srcOrd="1" destOrd="0" presId="urn:microsoft.com/office/officeart/2009/3/layout/HorizontalOrganizationChart"/>
    <dgm:cxn modelId="{F10C3190-4023-4594-92B4-410E8E6EFFCF}" type="presParOf" srcId="{432DC2D3-CF3F-46B3-AD05-4FDC95A868AF}" destId="{9B452313-C4B1-42FF-AAB4-8CD3644BFDDD}" srcOrd="1" destOrd="0" presId="urn:microsoft.com/office/officeart/2009/3/layout/HorizontalOrganizationChart"/>
    <dgm:cxn modelId="{BFFB1F02-6422-4B0A-A069-C46C4E806A27}" type="presParOf" srcId="{432DC2D3-CF3F-46B3-AD05-4FDC95A868AF}" destId="{028BF1BC-B1D7-4AC4-8D46-E70E6F691B73}" srcOrd="2" destOrd="0" presId="urn:microsoft.com/office/officeart/2009/3/layout/HorizontalOrganizationChart"/>
    <dgm:cxn modelId="{BB1A14F6-49DE-4030-8F03-0D65106B57BD}" type="presParOf" srcId="{E021518C-78D8-4D07-B022-7A79FDD1B9C9}" destId="{61EA29A4-506F-462C-92CA-631A3296F736}" srcOrd="4" destOrd="0" presId="urn:microsoft.com/office/officeart/2009/3/layout/HorizontalOrganizationChart"/>
    <dgm:cxn modelId="{18DD9366-CFD5-484E-97FD-1FDACFED7B73}" type="presParOf" srcId="{E021518C-78D8-4D07-B022-7A79FDD1B9C9}" destId="{7091CCBE-DC1D-454D-9DAB-93E989F2DFF4}" srcOrd="5" destOrd="0" presId="urn:microsoft.com/office/officeart/2009/3/layout/HorizontalOrganizationChart"/>
    <dgm:cxn modelId="{E5549534-948A-45BC-ADAA-BD0485982B06}" type="presParOf" srcId="{7091CCBE-DC1D-454D-9DAB-93E989F2DFF4}" destId="{4991ADB0-B853-4DD2-BABF-7477E5FA4B17}" srcOrd="0" destOrd="0" presId="urn:microsoft.com/office/officeart/2009/3/layout/HorizontalOrganizationChart"/>
    <dgm:cxn modelId="{80DCCF2F-C2B4-4814-AC3D-AA9E3C4152A1}" type="presParOf" srcId="{4991ADB0-B853-4DD2-BABF-7477E5FA4B17}" destId="{23137D07-7739-4947-8743-57EF9FF0A22A}" srcOrd="0" destOrd="0" presId="urn:microsoft.com/office/officeart/2009/3/layout/HorizontalOrganizationChart"/>
    <dgm:cxn modelId="{B020EDEC-0722-4C12-9EAB-8C568AF05AE0}" type="presParOf" srcId="{4991ADB0-B853-4DD2-BABF-7477E5FA4B17}" destId="{4B835741-5028-4CD9-9571-4E54E3C0A580}" srcOrd="1" destOrd="0" presId="urn:microsoft.com/office/officeart/2009/3/layout/HorizontalOrganizationChart"/>
    <dgm:cxn modelId="{3F1DA18A-B067-43D6-A3C4-FD3FA46E6DB4}" type="presParOf" srcId="{7091CCBE-DC1D-454D-9DAB-93E989F2DFF4}" destId="{184D9137-A4C5-451C-899A-6D899289E5D5}" srcOrd="1" destOrd="0" presId="urn:microsoft.com/office/officeart/2009/3/layout/HorizontalOrganizationChart"/>
    <dgm:cxn modelId="{8D123F52-53E1-452C-B2DA-964641A0F20A}" type="presParOf" srcId="{184D9137-A4C5-451C-899A-6D899289E5D5}" destId="{77A6FB61-5483-45C6-AB11-003B6A2C6D13}" srcOrd="0" destOrd="0" presId="urn:microsoft.com/office/officeart/2009/3/layout/HorizontalOrganizationChart"/>
    <dgm:cxn modelId="{71E50A89-F285-4646-8123-AC8C9EDD788C}" type="presParOf" srcId="{184D9137-A4C5-451C-899A-6D899289E5D5}" destId="{2238BE65-3B2E-4CDC-B507-CF198E92CA4F}" srcOrd="1" destOrd="0" presId="urn:microsoft.com/office/officeart/2009/3/layout/HorizontalOrganizationChart"/>
    <dgm:cxn modelId="{B05ECEB2-E671-4D57-B9D0-9066B73DE667}" type="presParOf" srcId="{2238BE65-3B2E-4CDC-B507-CF198E92CA4F}" destId="{484CB15F-FB46-4554-A4E2-BEB257C459D8}" srcOrd="0" destOrd="0" presId="urn:microsoft.com/office/officeart/2009/3/layout/HorizontalOrganizationChart"/>
    <dgm:cxn modelId="{A2DB4333-0FE3-499E-B680-41216F9A03DC}" type="presParOf" srcId="{484CB15F-FB46-4554-A4E2-BEB257C459D8}" destId="{FA3CD60C-6494-4AAD-9890-D6D2FE04242C}" srcOrd="0" destOrd="0" presId="urn:microsoft.com/office/officeart/2009/3/layout/HorizontalOrganizationChart"/>
    <dgm:cxn modelId="{936CCBB0-D682-4741-8396-A947E936C8DB}" type="presParOf" srcId="{484CB15F-FB46-4554-A4E2-BEB257C459D8}" destId="{0BA59C04-89BE-41F5-A524-C8E5A3924C44}" srcOrd="1" destOrd="0" presId="urn:microsoft.com/office/officeart/2009/3/layout/HorizontalOrganizationChart"/>
    <dgm:cxn modelId="{B62E745F-568B-4E08-9DDC-BDFEB7D9C55E}" type="presParOf" srcId="{2238BE65-3B2E-4CDC-B507-CF198E92CA4F}" destId="{75101D0A-3ECF-4840-AD7D-A4C9F0D8AF93}" srcOrd="1" destOrd="0" presId="urn:microsoft.com/office/officeart/2009/3/layout/HorizontalOrganizationChart"/>
    <dgm:cxn modelId="{B1A99DFE-404C-4D53-95C6-AD5C880E83F0}" type="presParOf" srcId="{2238BE65-3B2E-4CDC-B507-CF198E92CA4F}" destId="{82FAF88B-FFEC-44A7-B300-584738B01E4A}" srcOrd="2" destOrd="0" presId="urn:microsoft.com/office/officeart/2009/3/layout/HorizontalOrganizationChart"/>
    <dgm:cxn modelId="{20A31BEF-E5E2-4EE2-AF3A-205A1162D337}" type="presParOf" srcId="{7091CCBE-DC1D-454D-9DAB-93E989F2DFF4}" destId="{53269F96-9FFC-4D39-A566-44F8F1092D68}" srcOrd="2" destOrd="0" presId="urn:microsoft.com/office/officeart/2009/3/layout/HorizontalOrganizationChart"/>
    <dgm:cxn modelId="{91C9092A-8D01-42F3-A629-FD5F0863C41E}" type="presParOf" srcId="{E04D685C-6EDA-4F28-B284-EAC1E875E3EC}" destId="{D79F18C3-07EA-4035-9246-B9E9EECCC2CD}" srcOrd="2" destOrd="0" presId="urn:microsoft.com/office/officeart/2009/3/layout/HorizontalOrganizationChart"/>
    <dgm:cxn modelId="{6B8934B8-41C1-4F69-85A8-725E2BB15DF5}" type="presParOf" srcId="{B435E0EF-0547-455E-931A-2FF16DF9C06A}" destId="{7B77778B-24F3-4282-ADED-186C62E0CCC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C66A5B-2E83-4DAC-A85D-E7AEE1D1D7F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A5097C8E-AFD8-4E60-87C4-2904475FA27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3200" b="1" u="sng" dirty="0" smtClean="0">
              <a:solidFill>
                <a:schemeClr val="tx1"/>
              </a:solidFill>
              <a:effectLst/>
            </a:rPr>
            <a:t>Fisioterapia</a:t>
          </a:r>
          <a:endParaRPr lang="pt-PT" sz="3200" b="1" u="sng" dirty="0">
            <a:solidFill>
              <a:schemeClr val="tx1"/>
            </a:solidFill>
            <a:effectLst/>
          </a:endParaRPr>
        </a:p>
      </dgm:t>
    </dgm:pt>
    <dgm:pt modelId="{65CFB43E-9CB6-4362-8E93-B0B01B927C3C}" type="parTrans" cxnId="{1D63EA88-0895-4113-A726-95DA06BC40F6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28C101A-3CB0-4E3E-809E-E2E750E32335}" type="sibTrans" cxnId="{1D63EA88-0895-4113-A726-95DA06BC40F6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4DFD4100-A3BD-44D1-A136-0E50C1E89B9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solidFill>
                <a:schemeClr val="tx1"/>
              </a:solidFill>
            </a:rPr>
            <a:t>Acesso ilimitado às instalações e serviços de reabilitação especializados</a:t>
          </a:r>
          <a:endParaRPr lang="pt-PT" sz="1800" b="1" dirty="0">
            <a:solidFill>
              <a:schemeClr val="tx1"/>
            </a:solidFill>
          </a:endParaRPr>
        </a:p>
      </dgm:t>
    </dgm:pt>
    <dgm:pt modelId="{5E8131F4-5286-4887-B1EC-766095B266E8}" type="parTrans" cxnId="{091A0612-3B71-400B-BF1C-57F83E63672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F409AB1-4EA4-401D-ABD4-624EA4BA75D7}" type="sibTrans" cxnId="{091A0612-3B71-400B-BF1C-57F83E63672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0B762F9-EECB-474D-9649-78922EDF2F6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Diminuir as sequelas físicas, psicológicas e sociais do tratamento</a:t>
          </a:r>
          <a:endParaRPr lang="pt-PT" sz="1800" dirty="0">
            <a:solidFill>
              <a:schemeClr val="tx1"/>
            </a:solidFill>
          </a:endParaRPr>
        </a:p>
      </dgm:t>
    </dgm:pt>
    <dgm:pt modelId="{6D9DB459-C4E3-4907-88E0-F2B91FA90EA6}" type="parTrans" cxnId="{7DBBAEFD-0F9F-41AD-827E-94703CA3C7FC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9977EEE-2FA2-4288-97B4-1479E139F50E}" type="sibTrans" cxnId="{7DBBAEFD-0F9F-41AD-827E-94703CA3C7FC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1C6C8D10-E8BB-4E9A-8291-DA5737D028A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solidFill>
                <a:schemeClr val="tx1"/>
              </a:solidFill>
            </a:rPr>
            <a:t>Principais objetivos da fisioterapia:</a:t>
          </a:r>
          <a:endParaRPr lang="pt-PT" sz="1800" b="1" dirty="0">
            <a:solidFill>
              <a:schemeClr val="tx1"/>
            </a:solidFill>
          </a:endParaRPr>
        </a:p>
      </dgm:t>
    </dgm:pt>
    <dgm:pt modelId="{592CAA27-8CEF-4465-BFC0-31C4FE52CC78}" type="parTrans" cxnId="{A890C75D-9A10-4AB1-B04F-22168A5D1EE7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F4C8A7A-A920-48ED-9953-03C4EADDDC71}" type="sibTrans" cxnId="{A890C75D-9A10-4AB1-B04F-22168A5D1EE7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535F1DD-0656-467A-A17D-244509EF2B7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Prevenção e tratamento do linfedema</a:t>
          </a:r>
          <a:endParaRPr lang="pt-PT" sz="1800" dirty="0">
            <a:solidFill>
              <a:schemeClr val="tx1"/>
            </a:solidFill>
          </a:endParaRPr>
        </a:p>
      </dgm:t>
    </dgm:pt>
    <dgm:pt modelId="{5047732C-E073-4A33-9F2B-5A4798C1DF27}" type="parTrans" cxnId="{06C4185B-3F12-4998-BF6E-BE095F2E6758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67F3065-6E3A-4CD0-B1C2-A69E757CCEF3}" type="sibTrans" cxnId="{06C4185B-3F12-4998-BF6E-BE095F2E6758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BA4F3D8-D15C-43E4-912E-AD07FC58C6BE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Assegurar movimentos amplos do braço e ombro</a:t>
          </a:r>
          <a:endParaRPr lang="pt-PT" sz="1800" dirty="0">
            <a:solidFill>
              <a:schemeClr val="tx1"/>
            </a:solidFill>
          </a:endParaRPr>
        </a:p>
      </dgm:t>
    </dgm:pt>
    <dgm:pt modelId="{07C3C94B-B732-4053-8B26-FA618F053639}" type="parTrans" cxnId="{8400904E-5953-4236-A499-ACBBE4F33114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548DB2C-344E-46F4-BD64-D18F3931A8B1}" type="sibTrans" cxnId="{8400904E-5953-4236-A499-ACBBE4F33114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D1B8C8C-A36C-4E10-BF04-2455602DDC4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Prevenir e/ou corrigir alterações posturais resultantes da mastectomia</a:t>
          </a:r>
          <a:r>
            <a:rPr lang="pt-PT" sz="1800" smtClean="0">
              <a:solidFill>
                <a:schemeClr val="tx1"/>
              </a:solidFill>
            </a:rPr>
            <a:t>. </a:t>
          </a:r>
          <a:endParaRPr lang="pt-PT" sz="1800" dirty="0">
            <a:solidFill>
              <a:schemeClr val="tx1"/>
            </a:solidFill>
          </a:endParaRPr>
        </a:p>
      </dgm:t>
    </dgm:pt>
    <dgm:pt modelId="{2D1F50A5-27E1-4016-ACD2-0F28052E92DB}" type="parTrans" cxnId="{B8E38211-095E-4116-8D94-99CF1FD82892}">
      <dgm:prSet custT="1"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68AC1E9-5685-4EF7-B19D-71B48FBFA647}" type="sibTrans" cxnId="{B8E38211-095E-4116-8D94-99CF1FD82892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F8B950CF-C18C-4B6D-A429-11B7E83F9D1C}" type="pres">
      <dgm:prSet presAssocID="{78C66A5B-2E83-4DAC-A85D-E7AEE1D1D7F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5C8F70A-7085-4B1C-8927-49F214425FD5}" type="pres">
      <dgm:prSet presAssocID="{A5097C8E-AFD8-4E60-87C4-2904475FA27F}" presName="root1" presStyleCnt="0"/>
      <dgm:spPr/>
    </dgm:pt>
    <dgm:pt modelId="{5F95D95C-1B77-4B38-889E-23F3E3BA1B31}" type="pres">
      <dgm:prSet presAssocID="{A5097C8E-AFD8-4E60-87C4-2904475FA27F}" presName="LevelOneTextNode" presStyleLbl="node0" presStyleIdx="0" presStyleCnt="1" custLinFactNeighborX="-1617" custLinFactNeighborY="3875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7B19F72-4910-481C-96FD-B44E34BBA844}" type="pres">
      <dgm:prSet presAssocID="{A5097C8E-AFD8-4E60-87C4-2904475FA27F}" presName="level2hierChild" presStyleCnt="0"/>
      <dgm:spPr/>
    </dgm:pt>
    <dgm:pt modelId="{D66030C4-D901-4C3C-BCDE-7E9829634829}" type="pres">
      <dgm:prSet presAssocID="{5E8131F4-5286-4887-B1EC-766095B266E8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1DFD3663-AF19-40E8-85AC-DFE950B4869A}" type="pres">
      <dgm:prSet presAssocID="{5E8131F4-5286-4887-B1EC-766095B266E8}" presName="connTx" presStyleLbl="parChTrans1D2" presStyleIdx="0" presStyleCnt="2"/>
      <dgm:spPr/>
      <dgm:t>
        <a:bodyPr/>
        <a:lstStyle/>
        <a:p>
          <a:endParaRPr lang="pt-PT"/>
        </a:p>
      </dgm:t>
    </dgm:pt>
    <dgm:pt modelId="{BDFE386D-BE29-46C8-9F81-4A991212B053}" type="pres">
      <dgm:prSet presAssocID="{4DFD4100-A3BD-44D1-A136-0E50C1E89B9C}" presName="root2" presStyleCnt="0"/>
      <dgm:spPr/>
    </dgm:pt>
    <dgm:pt modelId="{41EBC8DE-EE22-4813-8DFA-3D4E48288252}" type="pres">
      <dgm:prSet presAssocID="{4DFD4100-A3BD-44D1-A136-0E50C1E89B9C}" presName="LevelTwoTextNode" presStyleLbl="node2" presStyleIdx="0" presStyleCnt="2" custLinFactNeighborY="1636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6A76F1D-6DC1-4ACE-91E7-903BB204D83A}" type="pres">
      <dgm:prSet presAssocID="{4DFD4100-A3BD-44D1-A136-0E50C1E89B9C}" presName="level3hierChild" presStyleCnt="0"/>
      <dgm:spPr/>
    </dgm:pt>
    <dgm:pt modelId="{1D21F0F6-DFBC-4035-A08B-75AA1C7346BC}" type="pres">
      <dgm:prSet presAssocID="{6D9DB459-C4E3-4907-88E0-F2B91FA90EA6}" presName="conn2-1" presStyleLbl="parChTrans1D3" presStyleIdx="0" presStyleCnt="4"/>
      <dgm:spPr/>
      <dgm:t>
        <a:bodyPr/>
        <a:lstStyle/>
        <a:p>
          <a:endParaRPr lang="pt-PT"/>
        </a:p>
      </dgm:t>
    </dgm:pt>
    <dgm:pt modelId="{0313429C-1A79-49E4-A749-8C0A209774B4}" type="pres">
      <dgm:prSet presAssocID="{6D9DB459-C4E3-4907-88E0-F2B91FA90EA6}" presName="connTx" presStyleLbl="parChTrans1D3" presStyleIdx="0" presStyleCnt="4"/>
      <dgm:spPr/>
      <dgm:t>
        <a:bodyPr/>
        <a:lstStyle/>
        <a:p>
          <a:endParaRPr lang="pt-PT"/>
        </a:p>
      </dgm:t>
    </dgm:pt>
    <dgm:pt modelId="{A8CCCC81-053B-42F8-A538-1F9BC8C8EDA0}" type="pres">
      <dgm:prSet presAssocID="{70B762F9-EECB-474D-9649-78922EDF2F65}" presName="root2" presStyleCnt="0"/>
      <dgm:spPr/>
    </dgm:pt>
    <dgm:pt modelId="{20EDC1E7-6C93-46F4-8FAE-DC449ACC0739}" type="pres">
      <dgm:prSet presAssocID="{70B762F9-EECB-474D-9649-78922EDF2F6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A005AF0-4805-46D2-8CA3-7964D1073E34}" type="pres">
      <dgm:prSet presAssocID="{70B762F9-EECB-474D-9649-78922EDF2F65}" presName="level3hierChild" presStyleCnt="0"/>
      <dgm:spPr/>
    </dgm:pt>
    <dgm:pt modelId="{8619A3D9-F45F-45D3-9ABF-F9DA971EB128}" type="pres">
      <dgm:prSet presAssocID="{592CAA27-8CEF-4465-BFC0-31C4FE52CC78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3D46665E-30FA-4FF1-A3B9-4B46DC8A4E93}" type="pres">
      <dgm:prSet presAssocID="{592CAA27-8CEF-4465-BFC0-31C4FE52CC78}" presName="connTx" presStyleLbl="parChTrans1D2" presStyleIdx="1" presStyleCnt="2"/>
      <dgm:spPr/>
      <dgm:t>
        <a:bodyPr/>
        <a:lstStyle/>
        <a:p>
          <a:endParaRPr lang="pt-PT"/>
        </a:p>
      </dgm:t>
    </dgm:pt>
    <dgm:pt modelId="{FD56A6C2-2C02-4D14-B46C-E881565ADA0A}" type="pres">
      <dgm:prSet presAssocID="{1C6C8D10-E8BB-4E9A-8291-DA5737D028AC}" presName="root2" presStyleCnt="0"/>
      <dgm:spPr/>
    </dgm:pt>
    <dgm:pt modelId="{9600484B-729D-4919-B171-1511FD532E46}" type="pres">
      <dgm:prSet presAssocID="{1C6C8D10-E8BB-4E9A-8291-DA5737D028AC}" presName="LevelTwoTextNode" presStyleLbl="node2" presStyleIdx="1" presStyleCnt="2" custLinFactNeighborY="-2756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4225CC5-F389-4935-BF98-F394EBE1B83A}" type="pres">
      <dgm:prSet presAssocID="{1C6C8D10-E8BB-4E9A-8291-DA5737D028AC}" presName="level3hierChild" presStyleCnt="0"/>
      <dgm:spPr/>
    </dgm:pt>
    <dgm:pt modelId="{C8BF9228-6486-4803-8EFF-207062D80272}" type="pres">
      <dgm:prSet presAssocID="{5047732C-E073-4A33-9F2B-5A4798C1DF27}" presName="conn2-1" presStyleLbl="parChTrans1D3" presStyleIdx="1" presStyleCnt="4"/>
      <dgm:spPr/>
      <dgm:t>
        <a:bodyPr/>
        <a:lstStyle/>
        <a:p>
          <a:endParaRPr lang="pt-PT"/>
        </a:p>
      </dgm:t>
    </dgm:pt>
    <dgm:pt modelId="{0B84A5CC-4440-45BA-9CDB-8B2720E2DE5F}" type="pres">
      <dgm:prSet presAssocID="{5047732C-E073-4A33-9F2B-5A4798C1DF27}" presName="connTx" presStyleLbl="parChTrans1D3" presStyleIdx="1" presStyleCnt="4"/>
      <dgm:spPr/>
      <dgm:t>
        <a:bodyPr/>
        <a:lstStyle/>
        <a:p>
          <a:endParaRPr lang="pt-PT"/>
        </a:p>
      </dgm:t>
    </dgm:pt>
    <dgm:pt modelId="{CDCD584A-0BC1-43CA-B8A8-6097B3B0EF64}" type="pres">
      <dgm:prSet presAssocID="{D535F1DD-0656-467A-A17D-244509EF2B77}" presName="root2" presStyleCnt="0"/>
      <dgm:spPr/>
    </dgm:pt>
    <dgm:pt modelId="{16DD132E-6459-4FB6-B222-11F950AFF58B}" type="pres">
      <dgm:prSet presAssocID="{D535F1DD-0656-467A-A17D-244509EF2B7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A92CCD8-48FE-465A-8BC0-B98D4566AB4E}" type="pres">
      <dgm:prSet presAssocID="{D535F1DD-0656-467A-A17D-244509EF2B77}" presName="level3hierChild" presStyleCnt="0"/>
      <dgm:spPr/>
    </dgm:pt>
    <dgm:pt modelId="{336035D5-F882-4D8E-A65B-AD6F0504E147}" type="pres">
      <dgm:prSet presAssocID="{07C3C94B-B732-4053-8B26-FA618F053639}" presName="conn2-1" presStyleLbl="parChTrans1D3" presStyleIdx="2" presStyleCnt="4"/>
      <dgm:spPr/>
      <dgm:t>
        <a:bodyPr/>
        <a:lstStyle/>
        <a:p>
          <a:endParaRPr lang="pt-PT"/>
        </a:p>
      </dgm:t>
    </dgm:pt>
    <dgm:pt modelId="{771DAACF-2DB1-43B7-AB53-A2CB31D2CB10}" type="pres">
      <dgm:prSet presAssocID="{07C3C94B-B732-4053-8B26-FA618F053639}" presName="connTx" presStyleLbl="parChTrans1D3" presStyleIdx="2" presStyleCnt="4"/>
      <dgm:spPr/>
      <dgm:t>
        <a:bodyPr/>
        <a:lstStyle/>
        <a:p>
          <a:endParaRPr lang="pt-PT"/>
        </a:p>
      </dgm:t>
    </dgm:pt>
    <dgm:pt modelId="{B96A463E-3211-4302-BF59-B1AF5FBD8E89}" type="pres">
      <dgm:prSet presAssocID="{2BA4F3D8-D15C-43E4-912E-AD07FC58C6BE}" presName="root2" presStyleCnt="0"/>
      <dgm:spPr/>
    </dgm:pt>
    <dgm:pt modelId="{F8EA75FC-EF08-48D5-A90F-6FA9163B1326}" type="pres">
      <dgm:prSet presAssocID="{2BA4F3D8-D15C-43E4-912E-AD07FC58C6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64832E3-09D5-4CE1-8AE9-0D8C0DDB7D4E}" type="pres">
      <dgm:prSet presAssocID="{2BA4F3D8-D15C-43E4-912E-AD07FC58C6BE}" presName="level3hierChild" presStyleCnt="0"/>
      <dgm:spPr/>
    </dgm:pt>
    <dgm:pt modelId="{0C488C38-CB0B-441B-B5BD-ACB4AEC69983}" type="pres">
      <dgm:prSet presAssocID="{2D1F50A5-27E1-4016-ACD2-0F28052E92DB}" presName="conn2-1" presStyleLbl="parChTrans1D3" presStyleIdx="3" presStyleCnt="4"/>
      <dgm:spPr/>
      <dgm:t>
        <a:bodyPr/>
        <a:lstStyle/>
        <a:p>
          <a:endParaRPr lang="pt-PT"/>
        </a:p>
      </dgm:t>
    </dgm:pt>
    <dgm:pt modelId="{C49F60E4-A24C-4E54-9F6E-ECFC83F47308}" type="pres">
      <dgm:prSet presAssocID="{2D1F50A5-27E1-4016-ACD2-0F28052E92DB}" presName="connTx" presStyleLbl="parChTrans1D3" presStyleIdx="3" presStyleCnt="4"/>
      <dgm:spPr/>
      <dgm:t>
        <a:bodyPr/>
        <a:lstStyle/>
        <a:p>
          <a:endParaRPr lang="pt-PT"/>
        </a:p>
      </dgm:t>
    </dgm:pt>
    <dgm:pt modelId="{88042896-18B1-49C5-8281-4B44162227DC}" type="pres">
      <dgm:prSet presAssocID="{AD1B8C8C-A36C-4E10-BF04-2455602DDC48}" presName="root2" presStyleCnt="0"/>
      <dgm:spPr/>
    </dgm:pt>
    <dgm:pt modelId="{ECBBAE02-F827-4ECE-A761-E9E0C5B81784}" type="pres">
      <dgm:prSet presAssocID="{AD1B8C8C-A36C-4E10-BF04-2455602DDC4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CF6D37F-FA24-493A-88BF-64FC7B607AF2}" type="pres">
      <dgm:prSet presAssocID="{AD1B8C8C-A36C-4E10-BF04-2455602DDC48}" presName="level3hierChild" presStyleCnt="0"/>
      <dgm:spPr/>
    </dgm:pt>
  </dgm:ptLst>
  <dgm:cxnLst>
    <dgm:cxn modelId="{06C4185B-3F12-4998-BF6E-BE095F2E6758}" srcId="{1C6C8D10-E8BB-4E9A-8291-DA5737D028AC}" destId="{D535F1DD-0656-467A-A17D-244509EF2B77}" srcOrd="0" destOrd="0" parTransId="{5047732C-E073-4A33-9F2B-5A4798C1DF27}" sibTransId="{E67F3065-6E3A-4CD0-B1C2-A69E757CCEF3}"/>
    <dgm:cxn modelId="{8400904E-5953-4236-A499-ACBBE4F33114}" srcId="{1C6C8D10-E8BB-4E9A-8291-DA5737D028AC}" destId="{2BA4F3D8-D15C-43E4-912E-AD07FC58C6BE}" srcOrd="1" destOrd="0" parTransId="{07C3C94B-B732-4053-8B26-FA618F053639}" sibTransId="{5548DB2C-344E-46F4-BD64-D18F3931A8B1}"/>
    <dgm:cxn modelId="{A890C75D-9A10-4AB1-B04F-22168A5D1EE7}" srcId="{A5097C8E-AFD8-4E60-87C4-2904475FA27F}" destId="{1C6C8D10-E8BB-4E9A-8291-DA5737D028AC}" srcOrd="1" destOrd="0" parTransId="{592CAA27-8CEF-4465-BFC0-31C4FE52CC78}" sibTransId="{CF4C8A7A-A920-48ED-9953-03C4EADDDC71}"/>
    <dgm:cxn modelId="{7AEAF3B0-6A30-421F-A81D-C3B7781ED30C}" type="presOf" srcId="{70B762F9-EECB-474D-9649-78922EDF2F65}" destId="{20EDC1E7-6C93-46F4-8FAE-DC449ACC0739}" srcOrd="0" destOrd="0" presId="urn:microsoft.com/office/officeart/2005/8/layout/hierarchy2"/>
    <dgm:cxn modelId="{427070C4-2872-4AE7-AFF3-A773138574C4}" type="presOf" srcId="{07C3C94B-B732-4053-8B26-FA618F053639}" destId="{771DAACF-2DB1-43B7-AB53-A2CB31D2CB10}" srcOrd="1" destOrd="0" presId="urn:microsoft.com/office/officeart/2005/8/layout/hierarchy2"/>
    <dgm:cxn modelId="{4988C760-30BE-4D83-9C0E-934007129FE1}" type="presOf" srcId="{5047732C-E073-4A33-9F2B-5A4798C1DF27}" destId="{C8BF9228-6486-4803-8EFF-207062D80272}" srcOrd="0" destOrd="0" presId="urn:microsoft.com/office/officeart/2005/8/layout/hierarchy2"/>
    <dgm:cxn modelId="{F3065288-8117-4F05-B446-43FD3C5516C3}" type="presOf" srcId="{2D1F50A5-27E1-4016-ACD2-0F28052E92DB}" destId="{C49F60E4-A24C-4E54-9F6E-ECFC83F47308}" srcOrd="1" destOrd="0" presId="urn:microsoft.com/office/officeart/2005/8/layout/hierarchy2"/>
    <dgm:cxn modelId="{091A0612-3B71-400B-BF1C-57F83E636724}" srcId="{A5097C8E-AFD8-4E60-87C4-2904475FA27F}" destId="{4DFD4100-A3BD-44D1-A136-0E50C1E89B9C}" srcOrd="0" destOrd="0" parTransId="{5E8131F4-5286-4887-B1EC-766095B266E8}" sibTransId="{2F409AB1-4EA4-401D-ABD4-624EA4BA75D7}"/>
    <dgm:cxn modelId="{52958E97-CFE3-46F5-B1DB-AB46F423085E}" type="presOf" srcId="{4DFD4100-A3BD-44D1-A136-0E50C1E89B9C}" destId="{41EBC8DE-EE22-4813-8DFA-3D4E48288252}" srcOrd="0" destOrd="0" presId="urn:microsoft.com/office/officeart/2005/8/layout/hierarchy2"/>
    <dgm:cxn modelId="{CFD73551-6949-4BEA-8FCA-B85187976AB0}" type="presOf" srcId="{1C6C8D10-E8BB-4E9A-8291-DA5737D028AC}" destId="{9600484B-729D-4919-B171-1511FD532E46}" srcOrd="0" destOrd="0" presId="urn:microsoft.com/office/officeart/2005/8/layout/hierarchy2"/>
    <dgm:cxn modelId="{1D63EA88-0895-4113-A726-95DA06BC40F6}" srcId="{78C66A5B-2E83-4DAC-A85D-E7AEE1D1D7F7}" destId="{A5097C8E-AFD8-4E60-87C4-2904475FA27F}" srcOrd="0" destOrd="0" parTransId="{65CFB43E-9CB6-4362-8E93-B0B01B927C3C}" sibTransId="{528C101A-3CB0-4E3E-809E-E2E750E32335}"/>
    <dgm:cxn modelId="{58A1FE96-B5AD-4940-815D-1481E8D01240}" type="presOf" srcId="{5E8131F4-5286-4887-B1EC-766095B266E8}" destId="{D66030C4-D901-4C3C-BCDE-7E9829634829}" srcOrd="0" destOrd="0" presId="urn:microsoft.com/office/officeart/2005/8/layout/hierarchy2"/>
    <dgm:cxn modelId="{4183FFFE-F7F3-42C5-BEE2-05B3FEF2C6D6}" type="presOf" srcId="{2BA4F3D8-D15C-43E4-912E-AD07FC58C6BE}" destId="{F8EA75FC-EF08-48D5-A90F-6FA9163B1326}" srcOrd="0" destOrd="0" presId="urn:microsoft.com/office/officeart/2005/8/layout/hierarchy2"/>
    <dgm:cxn modelId="{502ABA3E-99B5-4FB6-A306-6F934A86E63A}" type="presOf" srcId="{2D1F50A5-27E1-4016-ACD2-0F28052E92DB}" destId="{0C488C38-CB0B-441B-B5BD-ACB4AEC69983}" srcOrd="0" destOrd="0" presId="urn:microsoft.com/office/officeart/2005/8/layout/hierarchy2"/>
    <dgm:cxn modelId="{98134088-C5A5-400D-8AB0-EAA2A446AB3C}" type="presOf" srcId="{07C3C94B-B732-4053-8B26-FA618F053639}" destId="{336035D5-F882-4D8E-A65B-AD6F0504E147}" srcOrd="0" destOrd="0" presId="urn:microsoft.com/office/officeart/2005/8/layout/hierarchy2"/>
    <dgm:cxn modelId="{C5380FE8-3ED2-4421-A2D8-328C7701221A}" type="presOf" srcId="{6D9DB459-C4E3-4907-88E0-F2B91FA90EA6}" destId="{0313429C-1A79-49E4-A749-8C0A209774B4}" srcOrd="1" destOrd="0" presId="urn:microsoft.com/office/officeart/2005/8/layout/hierarchy2"/>
    <dgm:cxn modelId="{CF8F476C-0DD9-40A6-8B8C-661D5BF69C47}" type="presOf" srcId="{6D9DB459-C4E3-4907-88E0-F2B91FA90EA6}" destId="{1D21F0F6-DFBC-4035-A08B-75AA1C7346BC}" srcOrd="0" destOrd="0" presId="urn:microsoft.com/office/officeart/2005/8/layout/hierarchy2"/>
    <dgm:cxn modelId="{9F8CEB6E-6CAA-4B5B-82DF-C96162DFF7C3}" type="presOf" srcId="{AD1B8C8C-A36C-4E10-BF04-2455602DDC48}" destId="{ECBBAE02-F827-4ECE-A761-E9E0C5B81784}" srcOrd="0" destOrd="0" presId="urn:microsoft.com/office/officeart/2005/8/layout/hierarchy2"/>
    <dgm:cxn modelId="{21D79C52-9577-4B01-BDA0-E56678279F85}" type="presOf" srcId="{592CAA27-8CEF-4465-BFC0-31C4FE52CC78}" destId="{3D46665E-30FA-4FF1-A3B9-4B46DC8A4E93}" srcOrd="1" destOrd="0" presId="urn:microsoft.com/office/officeart/2005/8/layout/hierarchy2"/>
    <dgm:cxn modelId="{8EC9B954-FF1A-45D8-9916-F4AA8B9E3C49}" type="presOf" srcId="{5E8131F4-5286-4887-B1EC-766095B266E8}" destId="{1DFD3663-AF19-40E8-85AC-DFE950B4869A}" srcOrd="1" destOrd="0" presId="urn:microsoft.com/office/officeart/2005/8/layout/hierarchy2"/>
    <dgm:cxn modelId="{777B4E97-21E3-4899-80B5-08ACA3DF4DB8}" type="presOf" srcId="{D535F1DD-0656-467A-A17D-244509EF2B77}" destId="{16DD132E-6459-4FB6-B222-11F950AFF58B}" srcOrd="0" destOrd="0" presId="urn:microsoft.com/office/officeart/2005/8/layout/hierarchy2"/>
    <dgm:cxn modelId="{B44C6757-6D90-4016-A980-F168F86DCE47}" type="presOf" srcId="{5047732C-E073-4A33-9F2B-5A4798C1DF27}" destId="{0B84A5CC-4440-45BA-9CDB-8B2720E2DE5F}" srcOrd="1" destOrd="0" presId="urn:microsoft.com/office/officeart/2005/8/layout/hierarchy2"/>
    <dgm:cxn modelId="{397494C4-0CC5-4DAD-9C92-CA53FAAF2CC8}" type="presOf" srcId="{78C66A5B-2E83-4DAC-A85D-E7AEE1D1D7F7}" destId="{F8B950CF-C18C-4B6D-A429-11B7E83F9D1C}" srcOrd="0" destOrd="0" presId="urn:microsoft.com/office/officeart/2005/8/layout/hierarchy2"/>
    <dgm:cxn modelId="{B8E38211-095E-4116-8D94-99CF1FD82892}" srcId="{1C6C8D10-E8BB-4E9A-8291-DA5737D028AC}" destId="{AD1B8C8C-A36C-4E10-BF04-2455602DDC48}" srcOrd="2" destOrd="0" parTransId="{2D1F50A5-27E1-4016-ACD2-0F28052E92DB}" sibTransId="{568AC1E9-5685-4EF7-B19D-71B48FBFA647}"/>
    <dgm:cxn modelId="{7DBBAEFD-0F9F-41AD-827E-94703CA3C7FC}" srcId="{4DFD4100-A3BD-44D1-A136-0E50C1E89B9C}" destId="{70B762F9-EECB-474D-9649-78922EDF2F65}" srcOrd="0" destOrd="0" parTransId="{6D9DB459-C4E3-4907-88E0-F2B91FA90EA6}" sibTransId="{39977EEE-2FA2-4288-97B4-1479E139F50E}"/>
    <dgm:cxn modelId="{D22B8169-534D-4495-879A-6C0A2113DDEE}" type="presOf" srcId="{592CAA27-8CEF-4465-BFC0-31C4FE52CC78}" destId="{8619A3D9-F45F-45D3-9ABF-F9DA971EB128}" srcOrd="0" destOrd="0" presId="urn:microsoft.com/office/officeart/2005/8/layout/hierarchy2"/>
    <dgm:cxn modelId="{80900F59-44D4-4C2D-AF80-3DD059572249}" type="presOf" srcId="{A5097C8E-AFD8-4E60-87C4-2904475FA27F}" destId="{5F95D95C-1B77-4B38-889E-23F3E3BA1B31}" srcOrd="0" destOrd="0" presId="urn:microsoft.com/office/officeart/2005/8/layout/hierarchy2"/>
    <dgm:cxn modelId="{9DFB3105-A6D7-482B-8F36-E6B250780473}" type="presParOf" srcId="{F8B950CF-C18C-4B6D-A429-11B7E83F9D1C}" destId="{35C8F70A-7085-4B1C-8927-49F214425FD5}" srcOrd="0" destOrd="0" presId="urn:microsoft.com/office/officeart/2005/8/layout/hierarchy2"/>
    <dgm:cxn modelId="{101E1029-FEBD-4FD0-AD28-9DFAF068485C}" type="presParOf" srcId="{35C8F70A-7085-4B1C-8927-49F214425FD5}" destId="{5F95D95C-1B77-4B38-889E-23F3E3BA1B31}" srcOrd="0" destOrd="0" presId="urn:microsoft.com/office/officeart/2005/8/layout/hierarchy2"/>
    <dgm:cxn modelId="{958248FC-9344-43FC-89ED-F0F8BB13CA5A}" type="presParOf" srcId="{35C8F70A-7085-4B1C-8927-49F214425FD5}" destId="{C7B19F72-4910-481C-96FD-B44E34BBA844}" srcOrd="1" destOrd="0" presId="urn:microsoft.com/office/officeart/2005/8/layout/hierarchy2"/>
    <dgm:cxn modelId="{A5C6F7FD-5EEB-4E9F-AB98-5F1ECE56E240}" type="presParOf" srcId="{C7B19F72-4910-481C-96FD-B44E34BBA844}" destId="{D66030C4-D901-4C3C-BCDE-7E9829634829}" srcOrd="0" destOrd="0" presId="urn:microsoft.com/office/officeart/2005/8/layout/hierarchy2"/>
    <dgm:cxn modelId="{43EBADB5-6579-4EB4-9EE6-7C81C98FB128}" type="presParOf" srcId="{D66030C4-D901-4C3C-BCDE-7E9829634829}" destId="{1DFD3663-AF19-40E8-85AC-DFE950B4869A}" srcOrd="0" destOrd="0" presId="urn:microsoft.com/office/officeart/2005/8/layout/hierarchy2"/>
    <dgm:cxn modelId="{3105A811-3629-4532-B33A-A69CDD1370CE}" type="presParOf" srcId="{C7B19F72-4910-481C-96FD-B44E34BBA844}" destId="{BDFE386D-BE29-46C8-9F81-4A991212B053}" srcOrd="1" destOrd="0" presId="urn:microsoft.com/office/officeart/2005/8/layout/hierarchy2"/>
    <dgm:cxn modelId="{EF0E8B11-0AE0-4F2A-B3AF-793C410FDBC5}" type="presParOf" srcId="{BDFE386D-BE29-46C8-9F81-4A991212B053}" destId="{41EBC8DE-EE22-4813-8DFA-3D4E48288252}" srcOrd="0" destOrd="0" presId="urn:microsoft.com/office/officeart/2005/8/layout/hierarchy2"/>
    <dgm:cxn modelId="{59E0D9BE-62EC-4A5F-96D1-BBB09B49BE33}" type="presParOf" srcId="{BDFE386D-BE29-46C8-9F81-4A991212B053}" destId="{E6A76F1D-6DC1-4ACE-91E7-903BB204D83A}" srcOrd="1" destOrd="0" presId="urn:microsoft.com/office/officeart/2005/8/layout/hierarchy2"/>
    <dgm:cxn modelId="{054C1EB7-C2C8-45B6-A06A-64EA631ED639}" type="presParOf" srcId="{E6A76F1D-6DC1-4ACE-91E7-903BB204D83A}" destId="{1D21F0F6-DFBC-4035-A08B-75AA1C7346BC}" srcOrd="0" destOrd="0" presId="urn:microsoft.com/office/officeart/2005/8/layout/hierarchy2"/>
    <dgm:cxn modelId="{3B9C091B-EFA2-47A6-9A93-2FBDA5A4A37A}" type="presParOf" srcId="{1D21F0F6-DFBC-4035-A08B-75AA1C7346BC}" destId="{0313429C-1A79-49E4-A749-8C0A209774B4}" srcOrd="0" destOrd="0" presId="urn:microsoft.com/office/officeart/2005/8/layout/hierarchy2"/>
    <dgm:cxn modelId="{25B75BA0-4075-4BBF-A870-C6AAC37D69C7}" type="presParOf" srcId="{E6A76F1D-6DC1-4ACE-91E7-903BB204D83A}" destId="{A8CCCC81-053B-42F8-A538-1F9BC8C8EDA0}" srcOrd="1" destOrd="0" presId="urn:microsoft.com/office/officeart/2005/8/layout/hierarchy2"/>
    <dgm:cxn modelId="{2DFF20BF-42A4-481A-AFA6-441F32B78C3F}" type="presParOf" srcId="{A8CCCC81-053B-42F8-A538-1F9BC8C8EDA0}" destId="{20EDC1E7-6C93-46F4-8FAE-DC449ACC0739}" srcOrd="0" destOrd="0" presId="urn:microsoft.com/office/officeart/2005/8/layout/hierarchy2"/>
    <dgm:cxn modelId="{5F928BB1-7272-4108-9CF1-5D6616B137F5}" type="presParOf" srcId="{A8CCCC81-053B-42F8-A538-1F9BC8C8EDA0}" destId="{2A005AF0-4805-46D2-8CA3-7964D1073E34}" srcOrd="1" destOrd="0" presId="urn:microsoft.com/office/officeart/2005/8/layout/hierarchy2"/>
    <dgm:cxn modelId="{596D3166-0BCC-40E8-8DF0-AD9B9AB97E98}" type="presParOf" srcId="{C7B19F72-4910-481C-96FD-B44E34BBA844}" destId="{8619A3D9-F45F-45D3-9ABF-F9DA971EB128}" srcOrd="2" destOrd="0" presId="urn:microsoft.com/office/officeart/2005/8/layout/hierarchy2"/>
    <dgm:cxn modelId="{361C95BD-6B32-4E6E-8929-324E96140B31}" type="presParOf" srcId="{8619A3D9-F45F-45D3-9ABF-F9DA971EB128}" destId="{3D46665E-30FA-4FF1-A3B9-4B46DC8A4E93}" srcOrd="0" destOrd="0" presId="urn:microsoft.com/office/officeart/2005/8/layout/hierarchy2"/>
    <dgm:cxn modelId="{638F8EF9-3E01-414D-956C-504E2754870D}" type="presParOf" srcId="{C7B19F72-4910-481C-96FD-B44E34BBA844}" destId="{FD56A6C2-2C02-4D14-B46C-E881565ADA0A}" srcOrd="3" destOrd="0" presId="urn:microsoft.com/office/officeart/2005/8/layout/hierarchy2"/>
    <dgm:cxn modelId="{7350DF79-9C07-4D76-B3D8-36D5A5F5EC7C}" type="presParOf" srcId="{FD56A6C2-2C02-4D14-B46C-E881565ADA0A}" destId="{9600484B-729D-4919-B171-1511FD532E46}" srcOrd="0" destOrd="0" presId="urn:microsoft.com/office/officeart/2005/8/layout/hierarchy2"/>
    <dgm:cxn modelId="{6E21595F-2C60-4E5C-8087-1D022E921157}" type="presParOf" srcId="{FD56A6C2-2C02-4D14-B46C-E881565ADA0A}" destId="{14225CC5-F389-4935-BF98-F394EBE1B83A}" srcOrd="1" destOrd="0" presId="urn:microsoft.com/office/officeart/2005/8/layout/hierarchy2"/>
    <dgm:cxn modelId="{CBE0DF00-4E20-4F59-A634-B05F619176A2}" type="presParOf" srcId="{14225CC5-F389-4935-BF98-F394EBE1B83A}" destId="{C8BF9228-6486-4803-8EFF-207062D80272}" srcOrd="0" destOrd="0" presId="urn:microsoft.com/office/officeart/2005/8/layout/hierarchy2"/>
    <dgm:cxn modelId="{A2D7BA19-F902-4AC8-A1C5-59C460F28B58}" type="presParOf" srcId="{C8BF9228-6486-4803-8EFF-207062D80272}" destId="{0B84A5CC-4440-45BA-9CDB-8B2720E2DE5F}" srcOrd="0" destOrd="0" presId="urn:microsoft.com/office/officeart/2005/8/layout/hierarchy2"/>
    <dgm:cxn modelId="{3085AAED-9499-4CF2-AEE4-38F4885E6933}" type="presParOf" srcId="{14225CC5-F389-4935-BF98-F394EBE1B83A}" destId="{CDCD584A-0BC1-43CA-B8A8-6097B3B0EF64}" srcOrd="1" destOrd="0" presId="urn:microsoft.com/office/officeart/2005/8/layout/hierarchy2"/>
    <dgm:cxn modelId="{3257E535-67BA-4B32-9F22-D9521F9806E1}" type="presParOf" srcId="{CDCD584A-0BC1-43CA-B8A8-6097B3B0EF64}" destId="{16DD132E-6459-4FB6-B222-11F950AFF58B}" srcOrd="0" destOrd="0" presId="urn:microsoft.com/office/officeart/2005/8/layout/hierarchy2"/>
    <dgm:cxn modelId="{83154D98-1727-474E-8E2D-A35CFCC074B9}" type="presParOf" srcId="{CDCD584A-0BC1-43CA-B8A8-6097B3B0EF64}" destId="{8A92CCD8-48FE-465A-8BC0-B98D4566AB4E}" srcOrd="1" destOrd="0" presId="urn:microsoft.com/office/officeart/2005/8/layout/hierarchy2"/>
    <dgm:cxn modelId="{4755AC38-2A17-4BBE-BDBC-68F07F033410}" type="presParOf" srcId="{14225CC5-F389-4935-BF98-F394EBE1B83A}" destId="{336035D5-F882-4D8E-A65B-AD6F0504E147}" srcOrd="2" destOrd="0" presId="urn:microsoft.com/office/officeart/2005/8/layout/hierarchy2"/>
    <dgm:cxn modelId="{F48408DD-302E-4A50-A135-AD82D76E26D1}" type="presParOf" srcId="{336035D5-F882-4D8E-A65B-AD6F0504E147}" destId="{771DAACF-2DB1-43B7-AB53-A2CB31D2CB10}" srcOrd="0" destOrd="0" presId="urn:microsoft.com/office/officeart/2005/8/layout/hierarchy2"/>
    <dgm:cxn modelId="{F2C9F1B3-F9DA-4D8A-A33C-8295E5E19648}" type="presParOf" srcId="{14225CC5-F389-4935-BF98-F394EBE1B83A}" destId="{B96A463E-3211-4302-BF59-B1AF5FBD8E89}" srcOrd="3" destOrd="0" presId="urn:microsoft.com/office/officeart/2005/8/layout/hierarchy2"/>
    <dgm:cxn modelId="{22BDCE43-21FF-452C-8FC3-A4152AF27ED5}" type="presParOf" srcId="{B96A463E-3211-4302-BF59-B1AF5FBD8E89}" destId="{F8EA75FC-EF08-48D5-A90F-6FA9163B1326}" srcOrd="0" destOrd="0" presId="urn:microsoft.com/office/officeart/2005/8/layout/hierarchy2"/>
    <dgm:cxn modelId="{4AC30869-CACF-4AFF-B208-5853AD19F8A3}" type="presParOf" srcId="{B96A463E-3211-4302-BF59-B1AF5FBD8E89}" destId="{964832E3-09D5-4CE1-8AE9-0D8C0DDB7D4E}" srcOrd="1" destOrd="0" presId="urn:microsoft.com/office/officeart/2005/8/layout/hierarchy2"/>
    <dgm:cxn modelId="{D05D7902-D73C-406E-99BF-3DBE7A930821}" type="presParOf" srcId="{14225CC5-F389-4935-BF98-F394EBE1B83A}" destId="{0C488C38-CB0B-441B-B5BD-ACB4AEC69983}" srcOrd="4" destOrd="0" presId="urn:microsoft.com/office/officeart/2005/8/layout/hierarchy2"/>
    <dgm:cxn modelId="{6F88B8EB-F7EA-4F5E-8962-E491699C553B}" type="presParOf" srcId="{0C488C38-CB0B-441B-B5BD-ACB4AEC69983}" destId="{C49F60E4-A24C-4E54-9F6E-ECFC83F47308}" srcOrd="0" destOrd="0" presId="urn:microsoft.com/office/officeart/2005/8/layout/hierarchy2"/>
    <dgm:cxn modelId="{ACE10D4C-B62F-4DFB-95A0-EDC5A5E24E70}" type="presParOf" srcId="{14225CC5-F389-4935-BF98-F394EBE1B83A}" destId="{88042896-18B1-49C5-8281-4B44162227DC}" srcOrd="5" destOrd="0" presId="urn:microsoft.com/office/officeart/2005/8/layout/hierarchy2"/>
    <dgm:cxn modelId="{93489D2A-F54D-4BE5-A5DF-3C5F983B7AD7}" type="presParOf" srcId="{88042896-18B1-49C5-8281-4B44162227DC}" destId="{ECBBAE02-F827-4ECE-A761-E9E0C5B81784}" srcOrd="0" destOrd="0" presId="urn:microsoft.com/office/officeart/2005/8/layout/hierarchy2"/>
    <dgm:cxn modelId="{B8AD79D0-B11D-4E98-8EEA-BBDE39ACA23D}" type="presParOf" srcId="{88042896-18B1-49C5-8281-4B44162227DC}" destId="{CCF6D37F-FA24-493A-88BF-64FC7B607A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CBEDC1-9501-4747-803B-185A5E4D0F6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F80B934-865C-4920-A342-B4D3A6353EE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dirty="0" smtClean="0"/>
            <a:t>EORTC QLQ-C30</a:t>
          </a:r>
          <a:endParaRPr lang="pt-PT" sz="2400" b="1" dirty="0"/>
        </a:p>
      </dgm:t>
    </dgm:pt>
    <dgm:pt modelId="{447F3E1C-B7CE-4F20-A218-49FD0FFA026A}" type="parTrans" cxnId="{2CA5A70E-0E77-40A6-8F86-1315B1DA8C18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29FD1EFA-4FA5-4705-B785-F9EAA4783071}" type="sibTrans" cxnId="{2CA5A70E-0E77-40A6-8F86-1315B1DA8C18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E677DDCB-54CC-4A8F-B3A5-A349C5892F04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Específico para doentes com cancro;</a:t>
          </a:r>
          <a:endParaRPr lang="pt-PT" sz="1800" dirty="0"/>
        </a:p>
      </dgm:t>
    </dgm:pt>
    <dgm:pt modelId="{627C87FE-AC8F-43B5-9C20-3F2A0E872768}" type="parTrans" cxnId="{DE804101-6F9B-46FD-8FB5-466314847448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3F6BF2FA-94ED-4FB1-ADC3-ACE1AA13D431}" type="sibTrans" cxnId="{DE804101-6F9B-46FD-8FB5-466314847448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0394808D-7BBE-4EBF-B248-C21EC9DBAA07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Constituído por 23 questões que abordam sintomas, efeitos dos tratamentos, imagem corporal, função sexual e perspetiva futura (EORTC, 2004).</a:t>
          </a:r>
          <a:endParaRPr lang="pt-PT" sz="1800" dirty="0"/>
        </a:p>
      </dgm:t>
    </dgm:pt>
    <dgm:pt modelId="{11717367-A897-4638-BE36-A91A2D4E385C}" type="parTrans" cxnId="{7F80866D-1EA1-4133-9C20-CBFA9B2BF594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7B87C25E-3645-4503-BD0B-7F522445DDF8}" type="sibTrans" cxnId="{7F80866D-1EA1-4133-9C20-CBFA9B2BF594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8AA93E90-97B1-4BE7-BD61-78F74BAFB2FE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Apesar de ter uma estrutura multidimensional, deve ser autoadministrado por ser curto e de fácil aplicação;</a:t>
          </a:r>
          <a:endParaRPr lang="pt-PT" sz="1800" dirty="0"/>
        </a:p>
      </dgm:t>
    </dgm:pt>
    <dgm:pt modelId="{1AA0C70D-7CF9-433C-8A95-A91F3874282C}" type="parTrans" cxnId="{F845D406-0C69-4FD9-ACA1-85ED11724227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2E4E6E0B-0191-452D-A90A-A309E7B9A9A7}" type="sibTrans" cxnId="{F845D406-0C69-4FD9-ACA1-85ED11724227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B295D499-411D-4882-98D9-72F53AC674D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5 escalas funcionais: física, funcional, emocional, cognitiva e social;</a:t>
          </a:r>
          <a:endParaRPr lang="pt-PT" sz="1800" dirty="0"/>
        </a:p>
      </dgm:t>
    </dgm:pt>
    <dgm:pt modelId="{D837E14A-8C31-421F-AEA2-B1EAE7C14CCC}" type="parTrans" cxnId="{0966388C-79C4-45B3-8090-00135FF90215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00B4970B-32BF-4871-9C3D-4EABE5ECEFAF}" type="sibTrans" cxnId="{0966388C-79C4-45B3-8090-00135FF90215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28553149-E3DF-4108-806D-83AA689F902C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3 escalas de sintomas: fadiga, náuseas e vómitos, e dor;</a:t>
          </a:r>
          <a:endParaRPr lang="pt-PT" sz="1800" dirty="0"/>
        </a:p>
      </dgm:t>
    </dgm:pt>
    <dgm:pt modelId="{6AD71360-B397-4422-BC16-7C0D6029921E}" type="parTrans" cxnId="{F6AA0B59-9EB3-4BD7-9443-5F33CDDA4990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A75D1E45-AAD7-4D95-812E-8FF8FF69939A}" type="sibTrans" cxnId="{F6AA0B59-9EB3-4BD7-9443-5F33CDDA4990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D336A3AD-E340-4448-8B1E-079CDAD70CF7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Uma escala do estado de saúde global;</a:t>
          </a:r>
          <a:endParaRPr lang="pt-PT" sz="1800" dirty="0"/>
        </a:p>
      </dgm:t>
    </dgm:pt>
    <dgm:pt modelId="{2C3743C0-E158-4ECE-A305-9C34B00319E2}" type="parTrans" cxnId="{56E32579-C964-4772-B1F1-4164E42ADE87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04CEFD5E-9017-4DE7-A45C-71553DE11158}" type="sibTrans" cxnId="{56E32579-C964-4772-B1F1-4164E42ADE87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71587369-B38D-4685-BC8A-281853B2CD68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/>
            <a:t>6 itens simples que avaliam sintomas comuns aos doentes oncológicos (dispneia, insónia, obstipação, diarreia, perda de apetite, dificuldades financeiras) (EORTC, 2016).</a:t>
          </a:r>
          <a:endParaRPr lang="pt-PT" sz="1800" dirty="0"/>
        </a:p>
      </dgm:t>
    </dgm:pt>
    <dgm:pt modelId="{EA803183-D356-41A7-8DA5-4FB64ED223F8}" type="parTrans" cxnId="{104DC0F0-E771-4045-AFAE-49B9F4ED5B69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51378C81-4AB4-46B5-9776-B82273CBCAA8}" type="sibTrans" cxnId="{104DC0F0-E771-4045-AFAE-49B9F4ED5B69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E3C8F885-8D1A-481F-81FB-CC7D29F7BE9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2400" b="1" dirty="0" smtClean="0"/>
            <a:t>EORTC QLQ-BR23 </a:t>
          </a:r>
          <a:br>
            <a:rPr lang="pt-PT" sz="2400" b="1" dirty="0" smtClean="0"/>
          </a:br>
          <a:r>
            <a:rPr lang="pt-PT" sz="1700" b="1" dirty="0" smtClean="0"/>
            <a:t>Módulo complementar do cancro da mama</a:t>
          </a:r>
          <a:endParaRPr lang="pt-PT" sz="1700" b="1" dirty="0"/>
        </a:p>
      </dgm:t>
    </dgm:pt>
    <dgm:pt modelId="{2973BCF1-479B-42F0-97B9-99A4D87D2A2D}" type="parTrans" cxnId="{8B9C0201-12B2-4690-922C-9CB700746032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D5AA592B-9B22-40CD-B4B9-59ED4D26CFC0}" type="sibTrans" cxnId="{8B9C0201-12B2-4690-922C-9CB700746032}">
      <dgm:prSet/>
      <dgm:spPr/>
      <dgm:t>
        <a:bodyPr/>
        <a:lstStyle/>
        <a:p>
          <a:pPr>
            <a:lnSpc>
              <a:spcPct val="150000"/>
            </a:lnSpc>
          </a:pPr>
          <a:endParaRPr lang="pt-PT"/>
        </a:p>
      </dgm:t>
    </dgm:pt>
    <dgm:pt modelId="{2F3EF33F-3016-46F0-B98A-79CA9CC3EB3A}" type="pres">
      <dgm:prSet presAssocID="{20CBEDC1-9501-4747-803B-185A5E4D0F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FC00C13-5DC3-4CF6-988F-8B9BD3A94B2A}" type="pres">
      <dgm:prSet presAssocID="{4F80B934-865C-4920-A342-B4D3A6353EE1}" presName="composite" presStyleCnt="0"/>
      <dgm:spPr/>
    </dgm:pt>
    <dgm:pt modelId="{87A5B3C5-F7BB-4FBA-BD96-2EAC6497D6D7}" type="pres">
      <dgm:prSet presAssocID="{4F80B934-865C-4920-A342-B4D3A6353E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B6E39EA-791A-4723-88EC-901CEC777680}" type="pres">
      <dgm:prSet presAssocID="{4F80B934-865C-4920-A342-B4D3A6353EE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097658B-1D30-4066-AEB9-07C3812A0CB9}" type="pres">
      <dgm:prSet presAssocID="{29FD1EFA-4FA5-4705-B785-F9EAA4783071}" presName="space" presStyleCnt="0"/>
      <dgm:spPr/>
    </dgm:pt>
    <dgm:pt modelId="{4375653A-F1AC-4312-8677-A2BADBBDBEC1}" type="pres">
      <dgm:prSet presAssocID="{E3C8F885-8D1A-481F-81FB-CC7D29F7BE9D}" presName="composite" presStyleCnt="0"/>
      <dgm:spPr/>
    </dgm:pt>
    <dgm:pt modelId="{67B5B480-A794-46D5-91A5-525D34BA71CB}" type="pres">
      <dgm:prSet presAssocID="{E3C8F885-8D1A-481F-81FB-CC7D29F7BE9D}" presName="parTx" presStyleLbl="alignNode1" presStyleIdx="1" presStyleCnt="2" custScaleX="65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432331D-EC4A-48FA-8959-F6D652A12A75}" type="pres">
      <dgm:prSet presAssocID="{E3C8F885-8D1A-481F-81FB-CC7D29F7BE9D}" presName="desTx" presStyleLbl="alignAccFollowNode1" presStyleIdx="1" presStyleCnt="2" custScaleX="6519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5F9CEBB-C40E-4923-B2A9-38A5BCFC0D26}" type="presOf" srcId="{0394808D-7BBE-4EBF-B248-C21EC9DBAA07}" destId="{7432331D-EC4A-48FA-8959-F6D652A12A75}" srcOrd="0" destOrd="0" presId="urn:microsoft.com/office/officeart/2005/8/layout/hList1"/>
    <dgm:cxn modelId="{56E32579-C964-4772-B1F1-4164E42ADE87}" srcId="{4F80B934-865C-4920-A342-B4D3A6353EE1}" destId="{D336A3AD-E340-4448-8B1E-079CDAD70CF7}" srcOrd="4" destOrd="0" parTransId="{2C3743C0-E158-4ECE-A305-9C34B00319E2}" sibTransId="{04CEFD5E-9017-4DE7-A45C-71553DE11158}"/>
    <dgm:cxn modelId="{494642EE-99C2-4455-834B-F56F8F99D771}" type="presOf" srcId="{D336A3AD-E340-4448-8B1E-079CDAD70CF7}" destId="{4B6E39EA-791A-4723-88EC-901CEC777680}" srcOrd="0" destOrd="4" presId="urn:microsoft.com/office/officeart/2005/8/layout/hList1"/>
    <dgm:cxn modelId="{FA6DABF8-62A8-4FB1-82F2-A47FF9C8B51B}" type="presOf" srcId="{E3C8F885-8D1A-481F-81FB-CC7D29F7BE9D}" destId="{67B5B480-A794-46D5-91A5-525D34BA71CB}" srcOrd="0" destOrd="0" presId="urn:microsoft.com/office/officeart/2005/8/layout/hList1"/>
    <dgm:cxn modelId="{AF2007E7-A8E4-4D15-9F5B-9735E4A9D790}" type="presOf" srcId="{B295D499-411D-4882-98D9-72F53AC674D2}" destId="{4B6E39EA-791A-4723-88EC-901CEC777680}" srcOrd="0" destOrd="2" presId="urn:microsoft.com/office/officeart/2005/8/layout/hList1"/>
    <dgm:cxn modelId="{0966388C-79C4-45B3-8090-00135FF90215}" srcId="{4F80B934-865C-4920-A342-B4D3A6353EE1}" destId="{B295D499-411D-4882-98D9-72F53AC674D2}" srcOrd="2" destOrd="0" parTransId="{D837E14A-8C31-421F-AEA2-B1EAE7C14CCC}" sibTransId="{00B4970B-32BF-4871-9C3D-4EABE5ECEFAF}"/>
    <dgm:cxn modelId="{F845D406-0C69-4FD9-ACA1-85ED11724227}" srcId="{4F80B934-865C-4920-A342-B4D3A6353EE1}" destId="{8AA93E90-97B1-4BE7-BD61-78F74BAFB2FE}" srcOrd="1" destOrd="0" parTransId="{1AA0C70D-7CF9-433C-8A95-A91F3874282C}" sibTransId="{2E4E6E0B-0191-452D-A90A-A309E7B9A9A7}"/>
    <dgm:cxn modelId="{8B9C0201-12B2-4690-922C-9CB700746032}" srcId="{20CBEDC1-9501-4747-803B-185A5E4D0F64}" destId="{E3C8F885-8D1A-481F-81FB-CC7D29F7BE9D}" srcOrd="1" destOrd="0" parTransId="{2973BCF1-479B-42F0-97B9-99A4D87D2A2D}" sibTransId="{D5AA592B-9B22-40CD-B4B9-59ED4D26CFC0}"/>
    <dgm:cxn modelId="{7F80866D-1EA1-4133-9C20-CBFA9B2BF594}" srcId="{E3C8F885-8D1A-481F-81FB-CC7D29F7BE9D}" destId="{0394808D-7BBE-4EBF-B248-C21EC9DBAA07}" srcOrd="0" destOrd="0" parTransId="{11717367-A897-4638-BE36-A91A2D4E385C}" sibTransId="{7B87C25E-3645-4503-BD0B-7F522445DDF8}"/>
    <dgm:cxn modelId="{DE804101-6F9B-46FD-8FB5-466314847448}" srcId="{4F80B934-865C-4920-A342-B4D3A6353EE1}" destId="{E677DDCB-54CC-4A8F-B3A5-A349C5892F04}" srcOrd="0" destOrd="0" parTransId="{627C87FE-AC8F-43B5-9C20-3F2A0E872768}" sibTransId="{3F6BF2FA-94ED-4FB1-ADC3-ACE1AA13D431}"/>
    <dgm:cxn modelId="{F6AA0B59-9EB3-4BD7-9443-5F33CDDA4990}" srcId="{4F80B934-865C-4920-A342-B4D3A6353EE1}" destId="{28553149-E3DF-4108-806D-83AA689F902C}" srcOrd="3" destOrd="0" parTransId="{6AD71360-B397-4422-BC16-7C0D6029921E}" sibTransId="{A75D1E45-AAD7-4D95-812E-8FF8FF69939A}"/>
    <dgm:cxn modelId="{DACA782C-CEDA-4D5C-8748-295CE76BD6AD}" type="presOf" srcId="{E677DDCB-54CC-4A8F-B3A5-A349C5892F04}" destId="{4B6E39EA-791A-4723-88EC-901CEC777680}" srcOrd="0" destOrd="0" presId="urn:microsoft.com/office/officeart/2005/8/layout/hList1"/>
    <dgm:cxn modelId="{A9D47BB2-AF66-4443-A200-75932ABF1B3A}" type="presOf" srcId="{71587369-B38D-4685-BC8A-281853B2CD68}" destId="{4B6E39EA-791A-4723-88EC-901CEC777680}" srcOrd="0" destOrd="5" presId="urn:microsoft.com/office/officeart/2005/8/layout/hList1"/>
    <dgm:cxn modelId="{2CA5A70E-0E77-40A6-8F86-1315B1DA8C18}" srcId="{20CBEDC1-9501-4747-803B-185A5E4D0F64}" destId="{4F80B934-865C-4920-A342-B4D3A6353EE1}" srcOrd="0" destOrd="0" parTransId="{447F3E1C-B7CE-4F20-A218-49FD0FFA026A}" sibTransId="{29FD1EFA-4FA5-4705-B785-F9EAA4783071}"/>
    <dgm:cxn modelId="{181297C5-DF7E-4F76-A01C-5E5A6DABCAA3}" type="presOf" srcId="{20CBEDC1-9501-4747-803B-185A5E4D0F64}" destId="{2F3EF33F-3016-46F0-B98A-79CA9CC3EB3A}" srcOrd="0" destOrd="0" presId="urn:microsoft.com/office/officeart/2005/8/layout/hList1"/>
    <dgm:cxn modelId="{53E14540-DC70-401B-BFF3-94378ED13F63}" type="presOf" srcId="{28553149-E3DF-4108-806D-83AA689F902C}" destId="{4B6E39EA-791A-4723-88EC-901CEC777680}" srcOrd="0" destOrd="3" presId="urn:microsoft.com/office/officeart/2005/8/layout/hList1"/>
    <dgm:cxn modelId="{104DC0F0-E771-4045-AFAE-49B9F4ED5B69}" srcId="{4F80B934-865C-4920-A342-B4D3A6353EE1}" destId="{71587369-B38D-4685-BC8A-281853B2CD68}" srcOrd="5" destOrd="0" parTransId="{EA803183-D356-41A7-8DA5-4FB64ED223F8}" sibTransId="{51378C81-4AB4-46B5-9776-B82273CBCAA8}"/>
    <dgm:cxn modelId="{258B090C-EAFD-4E24-A020-2B54C41037A5}" type="presOf" srcId="{4F80B934-865C-4920-A342-B4D3A6353EE1}" destId="{87A5B3C5-F7BB-4FBA-BD96-2EAC6497D6D7}" srcOrd="0" destOrd="0" presId="urn:microsoft.com/office/officeart/2005/8/layout/hList1"/>
    <dgm:cxn modelId="{BAB4C657-06DB-4219-889D-218F1642F745}" type="presOf" srcId="{8AA93E90-97B1-4BE7-BD61-78F74BAFB2FE}" destId="{4B6E39EA-791A-4723-88EC-901CEC777680}" srcOrd="0" destOrd="1" presId="urn:microsoft.com/office/officeart/2005/8/layout/hList1"/>
    <dgm:cxn modelId="{3D645BA7-FD6E-4ECC-B08B-DB570AB7022C}" type="presParOf" srcId="{2F3EF33F-3016-46F0-B98A-79CA9CC3EB3A}" destId="{6FC00C13-5DC3-4CF6-988F-8B9BD3A94B2A}" srcOrd="0" destOrd="0" presId="urn:microsoft.com/office/officeart/2005/8/layout/hList1"/>
    <dgm:cxn modelId="{55AE678E-8715-490A-AD51-E1B538871E1C}" type="presParOf" srcId="{6FC00C13-5DC3-4CF6-988F-8B9BD3A94B2A}" destId="{87A5B3C5-F7BB-4FBA-BD96-2EAC6497D6D7}" srcOrd="0" destOrd="0" presId="urn:microsoft.com/office/officeart/2005/8/layout/hList1"/>
    <dgm:cxn modelId="{E7A71B09-BD72-4A61-9C24-6E47E151ABD6}" type="presParOf" srcId="{6FC00C13-5DC3-4CF6-988F-8B9BD3A94B2A}" destId="{4B6E39EA-791A-4723-88EC-901CEC777680}" srcOrd="1" destOrd="0" presId="urn:microsoft.com/office/officeart/2005/8/layout/hList1"/>
    <dgm:cxn modelId="{5DB451B7-1AB5-4DCD-B263-E20C7FDD3E22}" type="presParOf" srcId="{2F3EF33F-3016-46F0-B98A-79CA9CC3EB3A}" destId="{F097658B-1D30-4066-AEB9-07C3812A0CB9}" srcOrd="1" destOrd="0" presId="urn:microsoft.com/office/officeart/2005/8/layout/hList1"/>
    <dgm:cxn modelId="{5F247B07-76C2-4956-B322-F80DD401B957}" type="presParOf" srcId="{2F3EF33F-3016-46F0-B98A-79CA9CC3EB3A}" destId="{4375653A-F1AC-4312-8677-A2BADBBDBEC1}" srcOrd="2" destOrd="0" presId="urn:microsoft.com/office/officeart/2005/8/layout/hList1"/>
    <dgm:cxn modelId="{D5302005-8064-43EB-B133-12C19AB290E4}" type="presParOf" srcId="{4375653A-F1AC-4312-8677-A2BADBBDBEC1}" destId="{67B5B480-A794-46D5-91A5-525D34BA71CB}" srcOrd="0" destOrd="0" presId="urn:microsoft.com/office/officeart/2005/8/layout/hList1"/>
    <dgm:cxn modelId="{9D7A6DD6-E778-4926-91BF-185391DC215F}" type="presParOf" srcId="{4375653A-F1AC-4312-8677-A2BADBBDBEC1}" destId="{7432331D-EC4A-48FA-8959-F6D652A12A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8E41C5-0ECD-4423-84B2-45F98D4D91A6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E737843-1586-4AD2-A63C-09BF95BC58B2}">
      <dgm:prSet phldrT="[Texto]"/>
      <dgm:spPr/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Questão Orientadora</a:t>
          </a:r>
          <a:endParaRPr lang="pt-PT" dirty="0">
            <a:solidFill>
              <a:schemeClr val="tx1"/>
            </a:solidFill>
          </a:endParaRPr>
        </a:p>
      </dgm:t>
    </dgm:pt>
    <dgm:pt modelId="{E6CB9355-64C7-4794-880B-342A7BD06D47}" type="parTrans" cxnId="{12880DA4-76EC-4F6E-8B11-872B388EC54B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92286DD6-327C-4079-8046-C866AB0896A5}" type="sibTrans" cxnId="{12880DA4-76EC-4F6E-8B11-872B388EC54B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A913C177-9E48-4D00-893F-CF48DBBDC08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Será que a fisioterapia, a longo prazo, contribui para a melhoria das diferentes dimensões da qualidade de vida (nível físico, funcional, emocional, cognitivo, social, estado de saúde geral, fadiga e dor) das mulheres com cancro da mama submetidas a mastectomia?</a:t>
          </a:r>
          <a:endParaRPr lang="pt-PT" sz="1800" dirty="0">
            <a:solidFill>
              <a:schemeClr val="tx1"/>
            </a:solidFill>
          </a:endParaRPr>
        </a:p>
      </dgm:t>
    </dgm:pt>
    <dgm:pt modelId="{359D6332-A7A0-4D5D-9748-4C3CED8C457F}" type="parTrans" cxnId="{F8B33A6A-A405-4669-A48E-3F576D7B8A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2C418601-BCCC-4286-9224-AE75B44B4E3A}" type="sibTrans" cxnId="{F8B33A6A-A405-4669-A48E-3F576D7B8AEA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DB55CCC5-0CC9-4107-B827-C508635AFD17}">
      <dgm:prSet phldrT="[Texto]"/>
      <dgm:spPr/>
      <dgm:t>
        <a:bodyPr/>
        <a:lstStyle/>
        <a:p>
          <a:r>
            <a:rPr lang="pt-PT" dirty="0" smtClean="0">
              <a:solidFill>
                <a:schemeClr val="tx1"/>
              </a:solidFill>
            </a:rPr>
            <a:t>Objetivo Geral</a:t>
          </a:r>
          <a:endParaRPr lang="pt-PT" dirty="0">
            <a:solidFill>
              <a:schemeClr val="tx1"/>
            </a:solidFill>
          </a:endParaRPr>
        </a:p>
      </dgm:t>
    </dgm:pt>
    <dgm:pt modelId="{B39181A0-3C9F-42D2-92AB-516989872865}" type="parTrans" cxnId="{9FB2D0EC-BEFF-4308-B82B-54A74942EB00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FBD35F6F-0257-4FCD-8FBC-0D4BD3636ADC}" type="sibTrans" cxnId="{9FB2D0EC-BEFF-4308-B82B-54A74942EB00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ED888D03-117C-4A00-BEFC-F3C4864710D5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Perceber a importância da implementação de um programa continuado de reabilitação a longo prazo em mulheres sobreviventes de cancro da mama, submetidas a cirurgia. </a:t>
          </a:r>
          <a:endParaRPr lang="pt-PT" sz="1800" dirty="0">
            <a:solidFill>
              <a:schemeClr val="tx1"/>
            </a:solidFill>
          </a:endParaRPr>
        </a:p>
      </dgm:t>
    </dgm:pt>
    <dgm:pt modelId="{87B1C8CC-B911-49E8-B782-C8C328A6127D}" type="parTrans" cxnId="{F2CEA7AE-74FB-4B68-A361-4EA057B3B833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C01261E-364B-40B3-BC1A-1A6AE1570756}" type="sibTrans" cxnId="{F2CEA7AE-74FB-4B68-A361-4EA057B3B833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3295E8A1-B500-44E7-B517-8D2963F210E2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Até que ponto a Implementação de um Programa de Intervenção de Fisioterapia a Longo Prazo contribui para o aumento da qualidade de vida em mulheres mastectomizadas? </a:t>
          </a:r>
          <a:endParaRPr lang="pt-PT" sz="1800" dirty="0">
            <a:solidFill>
              <a:schemeClr val="tx1"/>
            </a:solidFill>
          </a:endParaRPr>
        </a:p>
      </dgm:t>
    </dgm:pt>
    <dgm:pt modelId="{264091B5-CB5A-4250-89D8-A1BF6575B608}" type="parTrans" cxnId="{CB4AD0BA-E26E-4BB9-9B46-3FA9B1FE4D18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717C45CF-87F8-4649-96E0-76095836B56E}" type="sibTrans" cxnId="{CB4AD0BA-E26E-4BB9-9B46-3FA9B1FE4D18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278E30FE-29B1-418D-AFD1-1E06959938F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Apurar se existe ou não uma melhoria significativa da qualidade de vida destas mulheres com a Implementação de um Protocolo no Serviço Nacional de Saúde, nomeadamente na rede de </a:t>
          </a:r>
          <a:r>
            <a:rPr lang="pt-PT" sz="1800" dirty="0" err="1" smtClean="0">
              <a:solidFill>
                <a:schemeClr val="tx1"/>
              </a:solidFill>
            </a:rPr>
            <a:t>IPO’s</a:t>
          </a:r>
          <a:r>
            <a:rPr lang="pt-PT" sz="1800" dirty="0" smtClean="0">
              <a:solidFill>
                <a:schemeClr val="tx1"/>
              </a:solidFill>
            </a:rPr>
            <a:t>, visando a igualdade de acesso e adequação dos cuidados prestados a este grupo de doentes. </a:t>
          </a:r>
          <a:endParaRPr lang="pt-PT" sz="1800" dirty="0">
            <a:solidFill>
              <a:schemeClr val="tx1"/>
            </a:solidFill>
          </a:endParaRPr>
        </a:p>
      </dgm:t>
    </dgm:pt>
    <dgm:pt modelId="{E7AABBD8-4960-4D9E-841B-03CD97E95979}" type="parTrans" cxnId="{9C9F201F-8D73-48B1-BC74-9555803C9E8E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B8EB37A5-7E30-4DFB-A0CF-498200CD0DAB}" type="sibTrans" cxnId="{9C9F201F-8D73-48B1-BC74-9555803C9E8E}">
      <dgm:prSet/>
      <dgm:spPr/>
      <dgm:t>
        <a:bodyPr/>
        <a:lstStyle/>
        <a:p>
          <a:endParaRPr lang="pt-PT">
            <a:solidFill>
              <a:schemeClr val="tx1"/>
            </a:solidFill>
          </a:endParaRPr>
        </a:p>
      </dgm:t>
    </dgm:pt>
    <dgm:pt modelId="{DF61296B-A616-4AE3-ADA3-77F7B7CA3EB5}" type="pres">
      <dgm:prSet presAssocID="{3A8E41C5-0ECD-4423-84B2-45F98D4D91A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D63FB1CC-7E1C-44A2-A23E-7C96B635BAA9}" type="pres">
      <dgm:prSet presAssocID="{8E737843-1586-4AD2-A63C-09BF95BC58B2}" presName="linNode" presStyleCnt="0"/>
      <dgm:spPr/>
    </dgm:pt>
    <dgm:pt modelId="{89DA19B4-2B45-4110-89FB-387CB452C9EC}" type="pres">
      <dgm:prSet presAssocID="{8E737843-1586-4AD2-A63C-09BF95BC58B2}" presName="parentShp" presStyleLbl="node1" presStyleIdx="0" presStyleCnt="2" custScaleX="449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101FD1-5924-42F8-A98F-0A9676C34367}" type="pres">
      <dgm:prSet presAssocID="{8E737843-1586-4AD2-A63C-09BF95BC58B2}" presName="childShp" presStyleLbl="bgAccFollowNode1" presStyleIdx="0" presStyleCnt="2" custScaleX="13672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BFCAF94-82EE-4E4E-A29A-B8B69D3FD563}" type="pres">
      <dgm:prSet presAssocID="{92286DD6-327C-4079-8046-C866AB0896A5}" presName="spacing" presStyleCnt="0"/>
      <dgm:spPr/>
    </dgm:pt>
    <dgm:pt modelId="{95E80596-0D00-4B66-9FAE-4F00EF0116FA}" type="pres">
      <dgm:prSet presAssocID="{DB55CCC5-0CC9-4107-B827-C508635AFD17}" presName="linNode" presStyleCnt="0"/>
      <dgm:spPr/>
    </dgm:pt>
    <dgm:pt modelId="{AE352D63-64E8-48AE-8DBA-B636DA59362B}" type="pres">
      <dgm:prSet presAssocID="{DB55CCC5-0CC9-4107-B827-C508635AFD17}" presName="parentShp" presStyleLbl="node1" presStyleIdx="1" presStyleCnt="2" custScaleX="4491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DE6848-417D-4D3F-A026-74E090972544}" type="pres">
      <dgm:prSet presAssocID="{DB55CCC5-0CC9-4107-B827-C508635AFD17}" presName="childShp" presStyleLbl="bgAccFollowNode1" presStyleIdx="1" presStyleCnt="2" custScaleX="13614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123EAF8-4A91-4B2E-B5EF-15DD46736DDE}" type="presOf" srcId="{DB55CCC5-0CC9-4107-B827-C508635AFD17}" destId="{AE352D63-64E8-48AE-8DBA-B636DA59362B}" srcOrd="0" destOrd="0" presId="urn:microsoft.com/office/officeart/2005/8/layout/vList6"/>
    <dgm:cxn modelId="{9C9F201F-8D73-48B1-BC74-9555803C9E8E}" srcId="{DB55CCC5-0CC9-4107-B827-C508635AFD17}" destId="{278E30FE-29B1-418D-AFD1-1E06959938FD}" srcOrd="1" destOrd="0" parTransId="{E7AABBD8-4960-4D9E-841B-03CD97E95979}" sibTransId="{B8EB37A5-7E30-4DFB-A0CF-498200CD0DAB}"/>
    <dgm:cxn modelId="{F8B33A6A-A405-4669-A48E-3F576D7B8AEA}" srcId="{8E737843-1586-4AD2-A63C-09BF95BC58B2}" destId="{A913C177-9E48-4D00-893F-CF48DBBDC082}" srcOrd="0" destOrd="0" parTransId="{359D6332-A7A0-4D5D-9748-4C3CED8C457F}" sibTransId="{2C418601-BCCC-4286-9224-AE75B44B4E3A}"/>
    <dgm:cxn modelId="{F2926C4D-814E-4F8B-AA0F-2DEF6E089815}" type="presOf" srcId="{278E30FE-29B1-418D-AFD1-1E06959938FD}" destId="{62DE6848-417D-4D3F-A026-74E090972544}" srcOrd="0" destOrd="1" presId="urn:microsoft.com/office/officeart/2005/8/layout/vList6"/>
    <dgm:cxn modelId="{F2CEA7AE-74FB-4B68-A361-4EA057B3B833}" srcId="{DB55CCC5-0CC9-4107-B827-C508635AFD17}" destId="{ED888D03-117C-4A00-BEFC-F3C4864710D5}" srcOrd="0" destOrd="0" parTransId="{87B1C8CC-B911-49E8-B782-C8C328A6127D}" sibTransId="{BC01261E-364B-40B3-BC1A-1A6AE1570756}"/>
    <dgm:cxn modelId="{B8DD1C6A-A2CB-4694-B73F-E37E7DD9783D}" type="presOf" srcId="{A913C177-9E48-4D00-893F-CF48DBBDC082}" destId="{15101FD1-5924-42F8-A98F-0A9676C34367}" srcOrd="0" destOrd="0" presId="urn:microsoft.com/office/officeart/2005/8/layout/vList6"/>
    <dgm:cxn modelId="{12880DA4-76EC-4F6E-8B11-872B388EC54B}" srcId="{3A8E41C5-0ECD-4423-84B2-45F98D4D91A6}" destId="{8E737843-1586-4AD2-A63C-09BF95BC58B2}" srcOrd="0" destOrd="0" parTransId="{E6CB9355-64C7-4794-880B-342A7BD06D47}" sibTransId="{92286DD6-327C-4079-8046-C866AB0896A5}"/>
    <dgm:cxn modelId="{BB9F8145-E8AD-4B69-824E-90B437C02C10}" type="presOf" srcId="{3A8E41C5-0ECD-4423-84B2-45F98D4D91A6}" destId="{DF61296B-A616-4AE3-ADA3-77F7B7CA3EB5}" srcOrd="0" destOrd="0" presId="urn:microsoft.com/office/officeart/2005/8/layout/vList6"/>
    <dgm:cxn modelId="{29C3015D-2366-41F0-8090-73B496138AC2}" type="presOf" srcId="{ED888D03-117C-4A00-BEFC-F3C4864710D5}" destId="{62DE6848-417D-4D3F-A026-74E090972544}" srcOrd="0" destOrd="0" presId="urn:microsoft.com/office/officeart/2005/8/layout/vList6"/>
    <dgm:cxn modelId="{3CEE4655-7420-4110-82E4-9AEAC4AB4A8A}" type="presOf" srcId="{8E737843-1586-4AD2-A63C-09BF95BC58B2}" destId="{89DA19B4-2B45-4110-89FB-387CB452C9EC}" srcOrd="0" destOrd="0" presId="urn:microsoft.com/office/officeart/2005/8/layout/vList6"/>
    <dgm:cxn modelId="{CB4AD0BA-E26E-4BB9-9B46-3FA9B1FE4D18}" srcId="{8E737843-1586-4AD2-A63C-09BF95BC58B2}" destId="{3295E8A1-B500-44E7-B517-8D2963F210E2}" srcOrd="1" destOrd="0" parTransId="{264091B5-CB5A-4250-89D8-A1BF6575B608}" sibTransId="{717C45CF-87F8-4649-96E0-76095836B56E}"/>
    <dgm:cxn modelId="{9FB2D0EC-BEFF-4308-B82B-54A74942EB00}" srcId="{3A8E41C5-0ECD-4423-84B2-45F98D4D91A6}" destId="{DB55CCC5-0CC9-4107-B827-C508635AFD17}" srcOrd="1" destOrd="0" parTransId="{B39181A0-3C9F-42D2-92AB-516989872865}" sibTransId="{FBD35F6F-0257-4FCD-8FBC-0D4BD3636ADC}"/>
    <dgm:cxn modelId="{01B74D72-1064-42BC-8A5B-EBB52811D6AE}" type="presOf" srcId="{3295E8A1-B500-44E7-B517-8D2963F210E2}" destId="{15101FD1-5924-42F8-A98F-0A9676C34367}" srcOrd="0" destOrd="1" presId="urn:microsoft.com/office/officeart/2005/8/layout/vList6"/>
    <dgm:cxn modelId="{F671239A-75AF-4070-9E48-B7E209F25A86}" type="presParOf" srcId="{DF61296B-A616-4AE3-ADA3-77F7B7CA3EB5}" destId="{D63FB1CC-7E1C-44A2-A23E-7C96B635BAA9}" srcOrd="0" destOrd="0" presId="urn:microsoft.com/office/officeart/2005/8/layout/vList6"/>
    <dgm:cxn modelId="{F9A3CB2B-B188-4BD3-9D3A-232B5CFDB776}" type="presParOf" srcId="{D63FB1CC-7E1C-44A2-A23E-7C96B635BAA9}" destId="{89DA19B4-2B45-4110-89FB-387CB452C9EC}" srcOrd="0" destOrd="0" presId="urn:microsoft.com/office/officeart/2005/8/layout/vList6"/>
    <dgm:cxn modelId="{1CCCE1B8-AC77-4CEE-BDFE-5CDD95D4535A}" type="presParOf" srcId="{D63FB1CC-7E1C-44A2-A23E-7C96B635BAA9}" destId="{15101FD1-5924-42F8-A98F-0A9676C34367}" srcOrd="1" destOrd="0" presId="urn:microsoft.com/office/officeart/2005/8/layout/vList6"/>
    <dgm:cxn modelId="{8944CAB3-907F-4BF1-96B4-2A9FA70DB175}" type="presParOf" srcId="{DF61296B-A616-4AE3-ADA3-77F7B7CA3EB5}" destId="{7BFCAF94-82EE-4E4E-A29A-B8B69D3FD563}" srcOrd="1" destOrd="0" presId="urn:microsoft.com/office/officeart/2005/8/layout/vList6"/>
    <dgm:cxn modelId="{0EA96521-0C4A-4EA3-9218-C4B08A33B7F1}" type="presParOf" srcId="{DF61296B-A616-4AE3-ADA3-77F7B7CA3EB5}" destId="{95E80596-0D00-4B66-9FAE-4F00EF0116FA}" srcOrd="2" destOrd="0" presId="urn:microsoft.com/office/officeart/2005/8/layout/vList6"/>
    <dgm:cxn modelId="{0F54195A-6CC6-4C28-8DB7-5606A56F6374}" type="presParOf" srcId="{95E80596-0D00-4B66-9FAE-4F00EF0116FA}" destId="{AE352D63-64E8-48AE-8DBA-B636DA59362B}" srcOrd="0" destOrd="0" presId="urn:microsoft.com/office/officeart/2005/8/layout/vList6"/>
    <dgm:cxn modelId="{37266C8D-C9D4-4CBF-ACBF-86CBD18A20B6}" type="presParOf" srcId="{95E80596-0D00-4B66-9FAE-4F00EF0116FA}" destId="{62DE6848-417D-4D3F-A026-74E09097254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280E90-6A18-45B9-AF31-F1F7E3FA77D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8C1B9B95-B21F-43A0-A613-9D641D73F30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b="1" dirty="0" smtClean="0">
              <a:solidFill>
                <a:schemeClr val="tx1"/>
              </a:solidFill>
            </a:rPr>
            <a:t>Verificar se a aplicação do protocolo proposto provoca melhorias … nas mulheres com cancro da mama submetidas a mastectomia;</a:t>
          </a:r>
          <a:endParaRPr lang="pt-PT" sz="1800" b="1" dirty="0">
            <a:solidFill>
              <a:schemeClr val="tx1"/>
            </a:solidFill>
          </a:endParaRPr>
        </a:p>
      </dgm:t>
    </dgm:pt>
    <dgm:pt modelId="{32A977F4-F4B9-4D89-85D0-4A028033DD49}" type="parTrans" cxnId="{2E4D9EAD-D4EA-4AB0-A34F-149562FE5BC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8D017D1B-6385-41B2-9BF5-20BE0C9D39BB}" type="sibTrans" cxnId="{2E4D9EAD-D4EA-4AB0-A34F-149562FE5BC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2F25F03-4F20-4CCA-8485-9F1F2A21150C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funcional</a:t>
          </a:r>
          <a:endParaRPr lang="pt-PT" sz="1800" dirty="0">
            <a:solidFill>
              <a:schemeClr val="tx1"/>
            </a:solidFill>
          </a:endParaRPr>
        </a:p>
      </dgm:t>
    </dgm:pt>
    <dgm:pt modelId="{C90CB95B-203B-4E6E-83AB-DB554DA502B5}" type="parTrans" cxnId="{DFFF3D59-3F52-4102-84AD-75564EA694F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E1288232-ECE3-47DD-9BD1-851FB6389C52}" type="sibTrans" cxnId="{DFFF3D59-3F52-4102-84AD-75564EA694F3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90144EE8-A525-4479-9914-659F50D8CBE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emocional</a:t>
          </a:r>
          <a:endParaRPr lang="pt-PT" sz="1800" dirty="0">
            <a:solidFill>
              <a:schemeClr val="tx1"/>
            </a:solidFill>
          </a:endParaRPr>
        </a:p>
      </dgm:t>
    </dgm:pt>
    <dgm:pt modelId="{37DF7B67-48E7-4C00-AF81-D65914459589}" type="parTrans" cxnId="{3DE3C92A-9EB1-49CE-8D65-BE52C56D0892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2F8ABAFA-7842-47DB-B611-E7DEB0B2EF01}" type="sibTrans" cxnId="{3DE3C92A-9EB1-49CE-8D65-BE52C56D0892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9EC24FA-92DE-4F1C-A35B-029077E343C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social</a:t>
          </a:r>
          <a:endParaRPr lang="pt-PT" sz="1800" dirty="0">
            <a:solidFill>
              <a:schemeClr val="tx1"/>
            </a:solidFill>
          </a:endParaRPr>
        </a:p>
      </dgm:t>
    </dgm:pt>
    <dgm:pt modelId="{518E2311-6238-4288-903A-C0762D6E407D}" type="parTrans" cxnId="{B868165D-F8DF-4082-923F-8BFD8794B6D2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4D901FED-D3D3-4069-BB07-84260EF607CD}" type="sibTrans" cxnId="{B868165D-F8DF-4082-923F-8BFD8794B6D2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81228D3-787D-40F5-9226-ED7AC4F544F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da dor</a:t>
          </a:r>
          <a:endParaRPr lang="pt-PT" sz="1800" dirty="0">
            <a:solidFill>
              <a:schemeClr val="tx1"/>
            </a:solidFill>
          </a:endParaRPr>
        </a:p>
      </dgm:t>
    </dgm:pt>
    <dgm:pt modelId="{91197E1C-3C2D-4DA2-A079-E508E70EC37F}" type="parTrans" cxnId="{9DBAA09C-623C-4185-A86D-641FD232AE6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416F2B66-4568-44A9-AC70-420AFF7A1F4D}" type="sibTrans" cxnId="{9DBAA09C-623C-4185-A86D-641FD232AE69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549968D9-9F22-4636-A4E7-54CFF4FA5FB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físico</a:t>
          </a:r>
          <a:endParaRPr lang="pt-PT" sz="1800" dirty="0">
            <a:solidFill>
              <a:schemeClr val="tx1"/>
            </a:solidFill>
          </a:endParaRPr>
        </a:p>
      </dgm:t>
    </dgm:pt>
    <dgm:pt modelId="{7D495208-A01B-4A25-95ED-9F7854D5D3CA}" type="parTrans" cxnId="{CF7D23F7-C22A-402F-B723-DC8558F5C14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A55F499D-EF75-4E38-8BCB-D5ABA57A9132}" type="sibTrans" cxnId="{CF7D23F7-C22A-402F-B723-DC8558F5C14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525A67B-742F-4487-86CC-86181485D6C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cognitivo</a:t>
          </a:r>
          <a:endParaRPr lang="pt-PT" sz="1800" dirty="0">
            <a:solidFill>
              <a:schemeClr val="tx1"/>
            </a:solidFill>
          </a:endParaRPr>
        </a:p>
      </dgm:t>
    </dgm:pt>
    <dgm:pt modelId="{C319B8CF-6D36-4F8F-9251-8A88EFB1A27D}" type="parTrans" cxnId="{CEDE69E2-427F-44FC-9927-B345D7230C4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B2351F4-5172-427C-B238-134662E20295}" type="sibTrans" cxnId="{CEDE69E2-427F-44FC-9927-B345D7230C4D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334313C4-9640-4B80-AFB2-5D48B6D263F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da fadiga</a:t>
          </a:r>
          <a:endParaRPr lang="pt-PT" sz="1800" dirty="0">
            <a:solidFill>
              <a:schemeClr val="tx1"/>
            </a:solidFill>
          </a:endParaRPr>
        </a:p>
      </dgm:t>
    </dgm:pt>
    <dgm:pt modelId="{8D1AD7D0-EA88-4739-A1CD-01BD0480E4E0}" type="parTrans" cxnId="{EEB66AFE-F546-4220-B1B4-DC54D2E2B62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C97B06C8-730A-44B0-A480-D3F480E6558E}" type="sibTrans" cxnId="{EEB66AFE-F546-4220-B1B4-DC54D2E2B620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B75A5D10-883A-4199-9976-437FD19A6A09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pt-PT" sz="1800" dirty="0" smtClean="0">
              <a:solidFill>
                <a:schemeClr val="tx1"/>
              </a:solidFill>
            </a:rPr>
            <a:t>Ao nível do estado de </a:t>
          </a:r>
          <a:r>
            <a:rPr lang="pt-PT" sz="1800" smtClean="0">
              <a:solidFill>
                <a:schemeClr val="tx1"/>
              </a:solidFill>
            </a:rPr>
            <a:t>saúde global</a:t>
          </a:r>
          <a:endParaRPr lang="pt-PT" sz="1800" dirty="0">
            <a:solidFill>
              <a:schemeClr val="tx1"/>
            </a:solidFill>
          </a:endParaRPr>
        </a:p>
      </dgm:t>
    </dgm:pt>
    <dgm:pt modelId="{12519230-8ED7-45F1-8600-DA08D6AB9890}" type="parTrans" cxnId="{5B72EB78-29BD-4B31-9528-AA994AFF947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D344B74C-DB19-410C-823E-E32CD423015A}" type="sibTrans" cxnId="{5B72EB78-29BD-4B31-9528-AA994AFF9471}">
      <dgm:prSet/>
      <dgm:spPr/>
      <dgm:t>
        <a:bodyPr/>
        <a:lstStyle/>
        <a:p>
          <a:pPr>
            <a:lnSpc>
              <a:spcPct val="150000"/>
            </a:lnSpc>
          </a:pPr>
          <a:endParaRPr lang="pt-PT" sz="1800">
            <a:solidFill>
              <a:schemeClr val="tx1"/>
            </a:solidFill>
          </a:endParaRPr>
        </a:p>
      </dgm:t>
    </dgm:pt>
    <dgm:pt modelId="{7E14C67C-6211-4188-B71E-ED930D0C0C5C}" type="pres">
      <dgm:prSet presAssocID="{38280E90-6A18-45B9-AF31-F1F7E3FA77D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B6F349-F0F9-4D1D-86F0-6778721A7E52}" type="pres">
      <dgm:prSet presAssocID="{8C1B9B95-B21F-43A0-A613-9D641D73F30D}" presName="centerShape" presStyleLbl="node0" presStyleIdx="0" presStyleCnt="1" custScaleX="133438" custScaleY="137713" custLinFactNeighborX="132" custLinFactNeighborY="-2451"/>
      <dgm:spPr/>
      <dgm:t>
        <a:bodyPr/>
        <a:lstStyle/>
        <a:p>
          <a:endParaRPr lang="pt-PT"/>
        </a:p>
      </dgm:t>
    </dgm:pt>
    <dgm:pt modelId="{57BA52A7-B79A-499B-B984-D653CD65E620}" type="pres">
      <dgm:prSet presAssocID="{7D495208-A01B-4A25-95ED-9F7854D5D3CA}" presName="parTrans" presStyleLbl="bgSibTrans2D1" presStyleIdx="0" presStyleCnt="8"/>
      <dgm:spPr/>
      <dgm:t>
        <a:bodyPr/>
        <a:lstStyle/>
        <a:p>
          <a:endParaRPr lang="pt-PT"/>
        </a:p>
      </dgm:t>
    </dgm:pt>
    <dgm:pt modelId="{D783CC27-5B3C-4308-9D75-756B0D089833}" type="pres">
      <dgm:prSet presAssocID="{549968D9-9F22-4636-A4E7-54CFF4FA5FB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4A860AA-4043-4AB8-8BCC-F3FA955E1925}" type="pres">
      <dgm:prSet presAssocID="{C90CB95B-203B-4E6E-83AB-DB554DA502B5}" presName="parTrans" presStyleLbl="bgSibTrans2D1" presStyleIdx="1" presStyleCnt="8"/>
      <dgm:spPr/>
      <dgm:t>
        <a:bodyPr/>
        <a:lstStyle/>
        <a:p>
          <a:endParaRPr lang="pt-PT"/>
        </a:p>
      </dgm:t>
    </dgm:pt>
    <dgm:pt modelId="{88795C5B-64B4-47DE-B5CB-8447BC91AC2F}" type="pres">
      <dgm:prSet presAssocID="{72F25F03-4F20-4CCA-8485-9F1F2A21150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036A93-6C04-4395-8A4E-5AFF641B78DE}" type="pres">
      <dgm:prSet presAssocID="{37DF7B67-48E7-4C00-AF81-D65914459589}" presName="parTrans" presStyleLbl="bgSibTrans2D1" presStyleIdx="2" presStyleCnt="8"/>
      <dgm:spPr/>
      <dgm:t>
        <a:bodyPr/>
        <a:lstStyle/>
        <a:p>
          <a:endParaRPr lang="pt-PT"/>
        </a:p>
      </dgm:t>
    </dgm:pt>
    <dgm:pt modelId="{6768F0B8-5A89-4EB2-A9A6-4E5A7EB946B9}" type="pres">
      <dgm:prSet presAssocID="{90144EE8-A525-4479-9914-659F50D8CBE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C195522-4805-4A4C-B3B6-BE8C15296C7C}" type="pres">
      <dgm:prSet presAssocID="{C319B8CF-6D36-4F8F-9251-8A88EFB1A27D}" presName="parTrans" presStyleLbl="bgSibTrans2D1" presStyleIdx="3" presStyleCnt="8"/>
      <dgm:spPr/>
      <dgm:t>
        <a:bodyPr/>
        <a:lstStyle/>
        <a:p>
          <a:endParaRPr lang="pt-PT"/>
        </a:p>
      </dgm:t>
    </dgm:pt>
    <dgm:pt modelId="{38582267-1C60-4B8C-BD83-194877FBF92D}" type="pres">
      <dgm:prSet presAssocID="{3525A67B-742F-4487-86CC-86181485D6C9}" presName="node" presStyleLbl="node1" presStyleIdx="3" presStyleCnt="8" custRadScaleRad="93324" custRadScaleInc="-416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0CF0C47-3E55-43BB-B87C-3986AC0A1ACD}" type="pres">
      <dgm:prSet presAssocID="{518E2311-6238-4288-903A-C0762D6E407D}" presName="parTrans" presStyleLbl="bgSibTrans2D1" presStyleIdx="4" presStyleCnt="8"/>
      <dgm:spPr/>
      <dgm:t>
        <a:bodyPr/>
        <a:lstStyle/>
        <a:p>
          <a:endParaRPr lang="pt-PT"/>
        </a:p>
      </dgm:t>
    </dgm:pt>
    <dgm:pt modelId="{30B7B069-F725-4338-BB3B-1AFBCEAE3908}" type="pres">
      <dgm:prSet presAssocID="{A9EC24FA-92DE-4F1C-A35B-029077E343C6}" presName="node" presStyleLbl="node1" presStyleIdx="4" presStyleCnt="8" custRadScaleRad="93324" custRadScaleInc="416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43D173-CA23-43DE-AAF9-D1BE106E5878}" type="pres">
      <dgm:prSet presAssocID="{8D1AD7D0-EA88-4739-A1CD-01BD0480E4E0}" presName="parTrans" presStyleLbl="bgSibTrans2D1" presStyleIdx="5" presStyleCnt="8"/>
      <dgm:spPr/>
      <dgm:t>
        <a:bodyPr/>
        <a:lstStyle/>
        <a:p>
          <a:endParaRPr lang="pt-PT"/>
        </a:p>
      </dgm:t>
    </dgm:pt>
    <dgm:pt modelId="{B6043DE7-19EB-4112-851E-48A41AEF5D75}" type="pres">
      <dgm:prSet presAssocID="{334313C4-9640-4B80-AFB2-5D48B6D263F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DFC7507-3688-472D-A388-96B12A92FEC6}" type="pres">
      <dgm:prSet presAssocID="{91197E1C-3C2D-4DA2-A079-E508E70EC37F}" presName="parTrans" presStyleLbl="bgSibTrans2D1" presStyleIdx="6" presStyleCnt="8"/>
      <dgm:spPr/>
      <dgm:t>
        <a:bodyPr/>
        <a:lstStyle/>
        <a:p>
          <a:endParaRPr lang="pt-PT"/>
        </a:p>
      </dgm:t>
    </dgm:pt>
    <dgm:pt modelId="{88165FCF-C473-4409-9737-2828B8AFEB15}" type="pres">
      <dgm:prSet presAssocID="{A81228D3-787D-40F5-9226-ED7AC4F544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7DD290-E74D-498C-BF78-71916E77C977}" type="pres">
      <dgm:prSet presAssocID="{12519230-8ED7-45F1-8600-DA08D6AB9890}" presName="parTrans" presStyleLbl="bgSibTrans2D1" presStyleIdx="7" presStyleCnt="8"/>
      <dgm:spPr/>
      <dgm:t>
        <a:bodyPr/>
        <a:lstStyle/>
        <a:p>
          <a:endParaRPr lang="pt-PT"/>
        </a:p>
      </dgm:t>
    </dgm:pt>
    <dgm:pt modelId="{5E9671B5-5D39-4790-91B7-C9D82E979F36}" type="pres">
      <dgm:prSet presAssocID="{B75A5D10-883A-4199-9976-437FD19A6A0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2FA53A3-78FD-4A85-AC66-BD22CCC2B9A5}" type="presOf" srcId="{549968D9-9F22-4636-A4E7-54CFF4FA5FBA}" destId="{D783CC27-5B3C-4308-9D75-756B0D089833}" srcOrd="0" destOrd="0" presId="urn:microsoft.com/office/officeart/2005/8/layout/radial4"/>
    <dgm:cxn modelId="{90C1488C-8151-4D20-A050-A9D13217FC50}" type="presOf" srcId="{C319B8CF-6D36-4F8F-9251-8A88EFB1A27D}" destId="{0C195522-4805-4A4C-B3B6-BE8C15296C7C}" srcOrd="0" destOrd="0" presId="urn:microsoft.com/office/officeart/2005/8/layout/radial4"/>
    <dgm:cxn modelId="{D14B8385-E063-4E67-BEAE-E0389A20185B}" type="presOf" srcId="{C90CB95B-203B-4E6E-83AB-DB554DA502B5}" destId="{24A860AA-4043-4AB8-8BCC-F3FA955E1925}" srcOrd="0" destOrd="0" presId="urn:microsoft.com/office/officeart/2005/8/layout/radial4"/>
    <dgm:cxn modelId="{7579A538-4848-4CBE-9BD4-CB0F7B0A410F}" type="presOf" srcId="{91197E1C-3C2D-4DA2-A079-E508E70EC37F}" destId="{BDFC7507-3688-472D-A388-96B12A92FEC6}" srcOrd="0" destOrd="0" presId="urn:microsoft.com/office/officeart/2005/8/layout/radial4"/>
    <dgm:cxn modelId="{1BABD3DA-4E74-418D-A905-4DA3421C18FF}" type="presOf" srcId="{37DF7B67-48E7-4C00-AF81-D65914459589}" destId="{B1036A93-6C04-4395-8A4E-5AFF641B78DE}" srcOrd="0" destOrd="0" presId="urn:microsoft.com/office/officeart/2005/8/layout/radial4"/>
    <dgm:cxn modelId="{CE841181-983B-47CC-AA90-3223FF045110}" type="presOf" srcId="{12519230-8ED7-45F1-8600-DA08D6AB9890}" destId="{427DD290-E74D-498C-BF78-71916E77C977}" srcOrd="0" destOrd="0" presId="urn:microsoft.com/office/officeart/2005/8/layout/radial4"/>
    <dgm:cxn modelId="{4492F7CC-2CF3-44F4-AAEB-C6CDBEEE5DB4}" type="presOf" srcId="{8C1B9B95-B21F-43A0-A613-9D641D73F30D}" destId="{31B6F349-F0F9-4D1D-86F0-6778721A7E52}" srcOrd="0" destOrd="0" presId="urn:microsoft.com/office/officeart/2005/8/layout/radial4"/>
    <dgm:cxn modelId="{80FFD509-BCFC-4E7B-A720-B35846EE9A6A}" type="presOf" srcId="{7D495208-A01B-4A25-95ED-9F7854D5D3CA}" destId="{57BA52A7-B79A-499B-B984-D653CD65E620}" srcOrd="0" destOrd="0" presId="urn:microsoft.com/office/officeart/2005/8/layout/radial4"/>
    <dgm:cxn modelId="{CF7D23F7-C22A-402F-B723-DC8558F5C140}" srcId="{8C1B9B95-B21F-43A0-A613-9D641D73F30D}" destId="{549968D9-9F22-4636-A4E7-54CFF4FA5FBA}" srcOrd="0" destOrd="0" parTransId="{7D495208-A01B-4A25-95ED-9F7854D5D3CA}" sibTransId="{A55F499D-EF75-4E38-8BCB-D5ABA57A9132}"/>
    <dgm:cxn modelId="{53711E6E-0A12-4EC7-8D4F-5DAABD79403F}" type="presOf" srcId="{38280E90-6A18-45B9-AF31-F1F7E3FA77D6}" destId="{7E14C67C-6211-4188-B71E-ED930D0C0C5C}" srcOrd="0" destOrd="0" presId="urn:microsoft.com/office/officeart/2005/8/layout/radial4"/>
    <dgm:cxn modelId="{9DBAA09C-623C-4185-A86D-641FD232AE69}" srcId="{8C1B9B95-B21F-43A0-A613-9D641D73F30D}" destId="{A81228D3-787D-40F5-9226-ED7AC4F544FA}" srcOrd="6" destOrd="0" parTransId="{91197E1C-3C2D-4DA2-A079-E508E70EC37F}" sibTransId="{416F2B66-4568-44A9-AC70-420AFF7A1F4D}"/>
    <dgm:cxn modelId="{2E4D9EAD-D4EA-4AB0-A34F-149562FE5BC3}" srcId="{38280E90-6A18-45B9-AF31-F1F7E3FA77D6}" destId="{8C1B9B95-B21F-43A0-A613-9D641D73F30D}" srcOrd="0" destOrd="0" parTransId="{32A977F4-F4B9-4D89-85D0-4A028033DD49}" sibTransId="{8D017D1B-6385-41B2-9BF5-20BE0C9D39BB}"/>
    <dgm:cxn modelId="{648B2CD7-B440-4D62-807D-3F7C59521609}" type="presOf" srcId="{3525A67B-742F-4487-86CC-86181485D6C9}" destId="{38582267-1C60-4B8C-BD83-194877FBF92D}" srcOrd="0" destOrd="0" presId="urn:microsoft.com/office/officeart/2005/8/layout/radial4"/>
    <dgm:cxn modelId="{34AE9CDA-198A-4798-A5B6-5F7EC5826026}" type="presOf" srcId="{90144EE8-A525-4479-9914-659F50D8CBE8}" destId="{6768F0B8-5A89-4EB2-A9A6-4E5A7EB946B9}" srcOrd="0" destOrd="0" presId="urn:microsoft.com/office/officeart/2005/8/layout/radial4"/>
    <dgm:cxn modelId="{83A2F7B1-8E1E-4C1A-8E4B-68B789C545CC}" type="presOf" srcId="{518E2311-6238-4288-903A-C0762D6E407D}" destId="{C0CF0C47-3E55-43BB-B87C-3986AC0A1ACD}" srcOrd="0" destOrd="0" presId="urn:microsoft.com/office/officeart/2005/8/layout/radial4"/>
    <dgm:cxn modelId="{3DE3C92A-9EB1-49CE-8D65-BE52C56D0892}" srcId="{8C1B9B95-B21F-43A0-A613-9D641D73F30D}" destId="{90144EE8-A525-4479-9914-659F50D8CBE8}" srcOrd="2" destOrd="0" parTransId="{37DF7B67-48E7-4C00-AF81-D65914459589}" sibTransId="{2F8ABAFA-7842-47DB-B611-E7DEB0B2EF01}"/>
    <dgm:cxn modelId="{A45248C8-63E7-4143-AD42-A506C726F4D1}" type="presOf" srcId="{8D1AD7D0-EA88-4739-A1CD-01BD0480E4E0}" destId="{5B43D173-CA23-43DE-AAF9-D1BE106E5878}" srcOrd="0" destOrd="0" presId="urn:microsoft.com/office/officeart/2005/8/layout/radial4"/>
    <dgm:cxn modelId="{DFFF3D59-3F52-4102-84AD-75564EA694F3}" srcId="{8C1B9B95-B21F-43A0-A613-9D641D73F30D}" destId="{72F25F03-4F20-4CCA-8485-9F1F2A21150C}" srcOrd="1" destOrd="0" parTransId="{C90CB95B-203B-4E6E-83AB-DB554DA502B5}" sibTransId="{E1288232-ECE3-47DD-9BD1-851FB6389C52}"/>
    <dgm:cxn modelId="{735B897A-0880-4740-B595-626D090B8188}" type="presOf" srcId="{A81228D3-787D-40F5-9226-ED7AC4F544FA}" destId="{88165FCF-C473-4409-9737-2828B8AFEB15}" srcOrd="0" destOrd="0" presId="urn:microsoft.com/office/officeart/2005/8/layout/radial4"/>
    <dgm:cxn modelId="{5B72EB78-29BD-4B31-9528-AA994AFF9471}" srcId="{8C1B9B95-B21F-43A0-A613-9D641D73F30D}" destId="{B75A5D10-883A-4199-9976-437FD19A6A09}" srcOrd="7" destOrd="0" parTransId="{12519230-8ED7-45F1-8600-DA08D6AB9890}" sibTransId="{D344B74C-DB19-410C-823E-E32CD423015A}"/>
    <dgm:cxn modelId="{B868165D-F8DF-4082-923F-8BFD8794B6D2}" srcId="{8C1B9B95-B21F-43A0-A613-9D641D73F30D}" destId="{A9EC24FA-92DE-4F1C-A35B-029077E343C6}" srcOrd="4" destOrd="0" parTransId="{518E2311-6238-4288-903A-C0762D6E407D}" sibTransId="{4D901FED-D3D3-4069-BB07-84260EF607CD}"/>
    <dgm:cxn modelId="{1FA925BC-A077-41CE-BDEE-18EA951CFEC1}" type="presOf" srcId="{334313C4-9640-4B80-AFB2-5D48B6D263F0}" destId="{B6043DE7-19EB-4112-851E-48A41AEF5D75}" srcOrd="0" destOrd="0" presId="urn:microsoft.com/office/officeart/2005/8/layout/radial4"/>
    <dgm:cxn modelId="{EEB66AFE-F546-4220-B1B4-DC54D2E2B620}" srcId="{8C1B9B95-B21F-43A0-A613-9D641D73F30D}" destId="{334313C4-9640-4B80-AFB2-5D48B6D263F0}" srcOrd="5" destOrd="0" parTransId="{8D1AD7D0-EA88-4739-A1CD-01BD0480E4E0}" sibTransId="{C97B06C8-730A-44B0-A480-D3F480E6558E}"/>
    <dgm:cxn modelId="{CEDE69E2-427F-44FC-9927-B345D7230C4D}" srcId="{8C1B9B95-B21F-43A0-A613-9D641D73F30D}" destId="{3525A67B-742F-4487-86CC-86181485D6C9}" srcOrd="3" destOrd="0" parTransId="{C319B8CF-6D36-4F8F-9251-8A88EFB1A27D}" sibTransId="{CB2351F4-5172-427C-B238-134662E20295}"/>
    <dgm:cxn modelId="{28FE3760-F1C7-4380-B872-A3FE9E1A46BC}" type="presOf" srcId="{A9EC24FA-92DE-4F1C-A35B-029077E343C6}" destId="{30B7B069-F725-4338-BB3B-1AFBCEAE3908}" srcOrd="0" destOrd="0" presId="urn:microsoft.com/office/officeart/2005/8/layout/radial4"/>
    <dgm:cxn modelId="{CA89C2A0-1546-4E0D-B0D1-232CD1034FEF}" type="presOf" srcId="{72F25F03-4F20-4CCA-8485-9F1F2A21150C}" destId="{88795C5B-64B4-47DE-B5CB-8447BC91AC2F}" srcOrd="0" destOrd="0" presId="urn:microsoft.com/office/officeart/2005/8/layout/radial4"/>
    <dgm:cxn modelId="{D5233375-2729-4B1C-A143-F43DBD13B226}" type="presOf" srcId="{B75A5D10-883A-4199-9976-437FD19A6A09}" destId="{5E9671B5-5D39-4790-91B7-C9D82E979F36}" srcOrd="0" destOrd="0" presId="urn:microsoft.com/office/officeart/2005/8/layout/radial4"/>
    <dgm:cxn modelId="{301E8334-5C7C-42BB-B145-B173082CBBDB}" type="presParOf" srcId="{7E14C67C-6211-4188-B71E-ED930D0C0C5C}" destId="{31B6F349-F0F9-4D1D-86F0-6778721A7E52}" srcOrd="0" destOrd="0" presId="urn:microsoft.com/office/officeart/2005/8/layout/radial4"/>
    <dgm:cxn modelId="{CECD2D89-B704-4F20-B9EB-7FC1FED345C5}" type="presParOf" srcId="{7E14C67C-6211-4188-B71E-ED930D0C0C5C}" destId="{57BA52A7-B79A-499B-B984-D653CD65E620}" srcOrd="1" destOrd="0" presId="urn:microsoft.com/office/officeart/2005/8/layout/radial4"/>
    <dgm:cxn modelId="{9020A0F8-5158-4BA7-834E-DB4916D89A13}" type="presParOf" srcId="{7E14C67C-6211-4188-B71E-ED930D0C0C5C}" destId="{D783CC27-5B3C-4308-9D75-756B0D089833}" srcOrd="2" destOrd="0" presId="urn:microsoft.com/office/officeart/2005/8/layout/radial4"/>
    <dgm:cxn modelId="{366BCB5F-D101-45E0-966E-C667414EE204}" type="presParOf" srcId="{7E14C67C-6211-4188-B71E-ED930D0C0C5C}" destId="{24A860AA-4043-4AB8-8BCC-F3FA955E1925}" srcOrd="3" destOrd="0" presId="urn:microsoft.com/office/officeart/2005/8/layout/radial4"/>
    <dgm:cxn modelId="{7CB87662-1DFB-46A2-BB3C-B6E1F70F2EC5}" type="presParOf" srcId="{7E14C67C-6211-4188-B71E-ED930D0C0C5C}" destId="{88795C5B-64B4-47DE-B5CB-8447BC91AC2F}" srcOrd="4" destOrd="0" presId="urn:microsoft.com/office/officeart/2005/8/layout/radial4"/>
    <dgm:cxn modelId="{5C56BA8F-9BC2-4AB6-BD95-111E3787C609}" type="presParOf" srcId="{7E14C67C-6211-4188-B71E-ED930D0C0C5C}" destId="{B1036A93-6C04-4395-8A4E-5AFF641B78DE}" srcOrd="5" destOrd="0" presId="urn:microsoft.com/office/officeart/2005/8/layout/radial4"/>
    <dgm:cxn modelId="{6022C78B-24A8-428D-BC8B-C6AE6ADB59EB}" type="presParOf" srcId="{7E14C67C-6211-4188-B71E-ED930D0C0C5C}" destId="{6768F0B8-5A89-4EB2-A9A6-4E5A7EB946B9}" srcOrd="6" destOrd="0" presId="urn:microsoft.com/office/officeart/2005/8/layout/radial4"/>
    <dgm:cxn modelId="{E6D1E9FB-752A-40C1-952B-89E2C0C19008}" type="presParOf" srcId="{7E14C67C-6211-4188-B71E-ED930D0C0C5C}" destId="{0C195522-4805-4A4C-B3B6-BE8C15296C7C}" srcOrd="7" destOrd="0" presId="urn:microsoft.com/office/officeart/2005/8/layout/radial4"/>
    <dgm:cxn modelId="{4B734524-5BBB-4201-AFE9-42213DE814D9}" type="presParOf" srcId="{7E14C67C-6211-4188-B71E-ED930D0C0C5C}" destId="{38582267-1C60-4B8C-BD83-194877FBF92D}" srcOrd="8" destOrd="0" presId="urn:microsoft.com/office/officeart/2005/8/layout/radial4"/>
    <dgm:cxn modelId="{FE09B3D1-F158-41E4-A435-9A9A50E54CB3}" type="presParOf" srcId="{7E14C67C-6211-4188-B71E-ED930D0C0C5C}" destId="{C0CF0C47-3E55-43BB-B87C-3986AC0A1ACD}" srcOrd="9" destOrd="0" presId="urn:microsoft.com/office/officeart/2005/8/layout/radial4"/>
    <dgm:cxn modelId="{E3A52E18-6D46-4AAA-88E9-D2AAEC7E86F0}" type="presParOf" srcId="{7E14C67C-6211-4188-B71E-ED930D0C0C5C}" destId="{30B7B069-F725-4338-BB3B-1AFBCEAE3908}" srcOrd="10" destOrd="0" presId="urn:microsoft.com/office/officeart/2005/8/layout/radial4"/>
    <dgm:cxn modelId="{3AF55D77-9A24-4666-9C5F-FB0851361063}" type="presParOf" srcId="{7E14C67C-6211-4188-B71E-ED930D0C0C5C}" destId="{5B43D173-CA23-43DE-AAF9-D1BE106E5878}" srcOrd="11" destOrd="0" presId="urn:microsoft.com/office/officeart/2005/8/layout/radial4"/>
    <dgm:cxn modelId="{018A0E94-F94B-4324-9B67-18E71EA03E98}" type="presParOf" srcId="{7E14C67C-6211-4188-B71E-ED930D0C0C5C}" destId="{B6043DE7-19EB-4112-851E-48A41AEF5D75}" srcOrd="12" destOrd="0" presId="urn:microsoft.com/office/officeart/2005/8/layout/radial4"/>
    <dgm:cxn modelId="{B578E364-C0FD-44CC-8E97-94F229A42CFC}" type="presParOf" srcId="{7E14C67C-6211-4188-B71E-ED930D0C0C5C}" destId="{BDFC7507-3688-472D-A388-96B12A92FEC6}" srcOrd="13" destOrd="0" presId="urn:microsoft.com/office/officeart/2005/8/layout/radial4"/>
    <dgm:cxn modelId="{E1E77A14-D2CF-4F3B-8020-AD3173C0D19D}" type="presParOf" srcId="{7E14C67C-6211-4188-B71E-ED930D0C0C5C}" destId="{88165FCF-C473-4409-9737-2828B8AFEB15}" srcOrd="14" destOrd="0" presId="urn:microsoft.com/office/officeart/2005/8/layout/radial4"/>
    <dgm:cxn modelId="{E5496F86-F087-43C5-962A-02FE4E20C1F6}" type="presParOf" srcId="{7E14C67C-6211-4188-B71E-ED930D0C0C5C}" destId="{427DD290-E74D-498C-BF78-71916E77C977}" srcOrd="15" destOrd="0" presId="urn:microsoft.com/office/officeart/2005/8/layout/radial4"/>
    <dgm:cxn modelId="{B5BCCCDF-CBCC-4A22-B40C-07F8D7E2426B}" type="presParOf" srcId="{7E14C67C-6211-4188-B71E-ED930D0C0C5C}" destId="{5E9671B5-5D39-4790-91B7-C9D82E979F3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F8C8A-2825-46C2-A674-CA64151E4297}">
      <dsp:nvSpPr>
        <dsp:cNvPr id="0" name=""/>
        <dsp:cNvSpPr/>
      </dsp:nvSpPr>
      <dsp:spPr>
        <a:xfrm>
          <a:off x="742295" y="382"/>
          <a:ext cx="2577107" cy="154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Cancro da Mama – Dimensão do Problema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787584" y="45671"/>
        <a:ext cx="2486529" cy="1455686"/>
      </dsp:txXfrm>
    </dsp:sp>
    <dsp:sp modelId="{0120254A-476D-4E8F-83CF-6B69543B254B}">
      <dsp:nvSpPr>
        <dsp:cNvPr id="0" name=""/>
        <dsp:cNvSpPr/>
      </dsp:nvSpPr>
      <dsp:spPr>
        <a:xfrm>
          <a:off x="3546188" y="453953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>
        <a:off x="3546188" y="581777"/>
        <a:ext cx="382442" cy="383474"/>
      </dsp:txXfrm>
    </dsp:sp>
    <dsp:sp modelId="{AF1EB2C1-4DB5-4887-AE51-CFC405321018}">
      <dsp:nvSpPr>
        <dsp:cNvPr id="0" name=""/>
        <dsp:cNvSpPr/>
      </dsp:nvSpPr>
      <dsp:spPr>
        <a:xfrm>
          <a:off x="4350246" y="382"/>
          <a:ext cx="2577107" cy="1546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Prevenção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4395535" y="45671"/>
        <a:ext cx="2486529" cy="1455686"/>
      </dsp:txXfrm>
    </dsp:sp>
    <dsp:sp modelId="{65A1A1AE-4448-4B94-A9AB-4E5FDC1E5EC3}">
      <dsp:nvSpPr>
        <dsp:cNvPr id="0" name=""/>
        <dsp:cNvSpPr/>
      </dsp:nvSpPr>
      <dsp:spPr>
        <a:xfrm>
          <a:off x="7154139" y="453953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>
        <a:off x="7154139" y="581777"/>
        <a:ext cx="382442" cy="383474"/>
      </dsp:txXfrm>
    </dsp:sp>
    <dsp:sp modelId="{9B571FC2-9E5F-4910-B3B8-A8A1A407D619}">
      <dsp:nvSpPr>
        <dsp:cNvPr id="0" name=""/>
        <dsp:cNvSpPr/>
      </dsp:nvSpPr>
      <dsp:spPr>
        <a:xfrm>
          <a:off x="7958197" y="382"/>
          <a:ext cx="2577107" cy="1546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Diagnóstico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8003486" y="45671"/>
        <a:ext cx="2486529" cy="1455686"/>
      </dsp:txXfrm>
    </dsp:sp>
    <dsp:sp modelId="{5B893978-0087-42D0-9C9C-76F1C16535F7}">
      <dsp:nvSpPr>
        <dsp:cNvPr id="0" name=""/>
        <dsp:cNvSpPr/>
      </dsp:nvSpPr>
      <dsp:spPr>
        <a:xfrm rot="5400000">
          <a:off x="8973577" y="1727045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 rot="-5400000">
        <a:off x="9055013" y="1773433"/>
        <a:ext cx="383474" cy="382442"/>
      </dsp:txXfrm>
    </dsp:sp>
    <dsp:sp modelId="{032529F7-9006-43B7-9BB3-FF1AA854F448}">
      <dsp:nvSpPr>
        <dsp:cNvPr id="0" name=""/>
        <dsp:cNvSpPr/>
      </dsp:nvSpPr>
      <dsp:spPr>
        <a:xfrm>
          <a:off x="7958197" y="2577490"/>
          <a:ext cx="2577107" cy="15462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Tratamento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8003486" y="2622779"/>
        <a:ext cx="2486529" cy="1455686"/>
      </dsp:txXfrm>
    </dsp:sp>
    <dsp:sp modelId="{16CF9828-30DA-439C-9E87-824101A63004}">
      <dsp:nvSpPr>
        <dsp:cNvPr id="0" name=""/>
        <dsp:cNvSpPr/>
      </dsp:nvSpPr>
      <dsp:spPr>
        <a:xfrm rot="10800000">
          <a:off x="7185064" y="3031061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 rot="10800000">
        <a:off x="7348968" y="3158885"/>
        <a:ext cx="382442" cy="383474"/>
      </dsp:txXfrm>
    </dsp:sp>
    <dsp:sp modelId="{4A2D2049-0A99-43C6-B45E-4363F88CC9F3}">
      <dsp:nvSpPr>
        <dsp:cNvPr id="0" name=""/>
        <dsp:cNvSpPr/>
      </dsp:nvSpPr>
      <dsp:spPr>
        <a:xfrm>
          <a:off x="4350246" y="2577490"/>
          <a:ext cx="2577107" cy="1546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Complicações das Terapêuticas Oncológicas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4395535" y="2622779"/>
        <a:ext cx="2486529" cy="1455686"/>
      </dsp:txXfrm>
    </dsp:sp>
    <dsp:sp modelId="{1574F058-4C47-4F9B-BCEE-E2B9BC9865DC}">
      <dsp:nvSpPr>
        <dsp:cNvPr id="0" name=""/>
        <dsp:cNvSpPr/>
      </dsp:nvSpPr>
      <dsp:spPr>
        <a:xfrm rot="10800000">
          <a:off x="3577113" y="3031061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 rot="10800000">
        <a:off x="3741017" y="3158885"/>
        <a:ext cx="382442" cy="383474"/>
      </dsp:txXfrm>
    </dsp:sp>
    <dsp:sp modelId="{ABF0556C-06F8-45BC-B350-F0DAE9F38209}">
      <dsp:nvSpPr>
        <dsp:cNvPr id="0" name=""/>
        <dsp:cNvSpPr/>
      </dsp:nvSpPr>
      <dsp:spPr>
        <a:xfrm>
          <a:off x="742295" y="2577490"/>
          <a:ext cx="2577107" cy="15462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Importância da Fisioterapia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787584" y="2622779"/>
        <a:ext cx="2486529" cy="1455686"/>
      </dsp:txXfrm>
    </dsp:sp>
    <dsp:sp modelId="{A8F2CF9C-6B7D-4CE3-807C-8E021F812CEC}">
      <dsp:nvSpPr>
        <dsp:cNvPr id="0" name=""/>
        <dsp:cNvSpPr/>
      </dsp:nvSpPr>
      <dsp:spPr>
        <a:xfrm rot="5400000">
          <a:off x="1757675" y="4304152"/>
          <a:ext cx="546346" cy="6391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b="1" kern="1200">
            <a:latin typeface="+mn-lt"/>
            <a:cs typeface="Arial" panose="020B0604020202020204" pitchFamily="34" charset="0"/>
          </a:endParaRPr>
        </a:p>
      </dsp:txBody>
      <dsp:txXfrm rot="-5400000">
        <a:off x="1839111" y="4350540"/>
        <a:ext cx="383474" cy="382442"/>
      </dsp:txXfrm>
    </dsp:sp>
    <dsp:sp modelId="{847B15FA-8993-4EA9-92BF-981C8D633A90}">
      <dsp:nvSpPr>
        <dsp:cNvPr id="0" name=""/>
        <dsp:cNvSpPr/>
      </dsp:nvSpPr>
      <dsp:spPr>
        <a:xfrm>
          <a:off x="742295" y="5154598"/>
          <a:ext cx="2577107" cy="15462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latin typeface="+mn-lt"/>
              <a:cs typeface="Arial" panose="020B0604020202020204" pitchFamily="34" charset="0"/>
            </a:rPr>
            <a:t>Medição da Qualidade de Vida em Oncologia</a:t>
          </a:r>
          <a:endParaRPr lang="pt-PT" sz="2000" b="1" kern="1200" dirty="0">
            <a:latin typeface="+mn-lt"/>
            <a:cs typeface="Arial" panose="020B0604020202020204" pitchFamily="34" charset="0"/>
          </a:endParaRPr>
        </a:p>
      </dsp:txBody>
      <dsp:txXfrm>
        <a:off x="787584" y="5199887"/>
        <a:ext cx="2486529" cy="1455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E5E46-362C-4A1D-96F6-5220960D77A5}">
      <dsp:nvSpPr>
        <dsp:cNvPr id="0" name=""/>
        <dsp:cNvSpPr/>
      </dsp:nvSpPr>
      <dsp:spPr>
        <a:xfrm>
          <a:off x="7564933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DDBDA-A58D-4E5E-865D-1C4BBA63E3F2}">
      <dsp:nvSpPr>
        <dsp:cNvPr id="0" name=""/>
        <dsp:cNvSpPr/>
      </dsp:nvSpPr>
      <dsp:spPr>
        <a:xfrm>
          <a:off x="5949106" y="4128946"/>
          <a:ext cx="3231653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3231653" y="524042"/>
              </a:lnTo>
              <a:lnTo>
                <a:pt x="3231653" y="768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9889C-A034-42E6-B67E-6A3C199207ED}">
      <dsp:nvSpPr>
        <dsp:cNvPr id="0" name=""/>
        <dsp:cNvSpPr/>
      </dsp:nvSpPr>
      <dsp:spPr>
        <a:xfrm>
          <a:off x="5903386" y="4128946"/>
          <a:ext cx="91440" cy="7689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8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208EC-8F06-43BD-B24A-AED374DD4ACA}">
      <dsp:nvSpPr>
        <dsp:cNvPr id="0" name=""/>
        <dsp:cNvSpPr/>
      </dsp:nvSpPr>
      <dsp:spPr>
        <a:xfrm>
          <a:off x="2717452" y="4128946"/>
          <a:ext cx="3231653" cy="768986"/>
        </a:xfrm>
        <a:custGeom>
          <a:avLst/>
          <a:gdLst/>
          <a:ahLst/>
          <a:cxnLst/>
          <a:rect l="0" t="0" r="0" b="0"/>
          <a:pathLst>
            <a:path>
              <a:moveTo>
                <a:pt x="3231653" y="0"/>
              </a:moveTo>
              <a:lnTo>
                <a:pt x="3231653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7BDD6-DE10-40AD-B606-D7173B286491}">
      <dsp:nvSpPr>
        <dsp:cNvPr id="0" name=""/>
        <dsp:cNvSpPr/>
      </dsp:nvSpPr>
      <dsp:spPr>
        <a:xfrm>
          <a:off x="5949106" y="1680969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FEF3-2561-45B8-A56A-EBFED695D810}">
      <dsp:nvSpPr>
        <dsp:cNvPr id="0" name=""/>
        <dsp:cNvSpPr/>
      </dsp:nvSpPr>
      <dsp:spPr>
        <a:xfrm>
          <a:off x="6047641" y="1977"/>
          <a:ext cx="3034584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6A6EA-4726-40EE-969F-E8464678F158}">
      <dsp:nvSpPr>
        <dsp:cNvPr id="0" name=""/>
        <dsp:cNvSpPr/>
      </dsp:nvSpPr>
      <dsp:spPr>
        <a:xfrm>
          <a:off x="6341427" y="281075"/>
          <a:ext cx="3034584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Tipo / Desenho de Estudo</a:t>
          </a:r>
          <a:endParaRPr lang="pt-P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0603" y="330251"/>
        <a:ext cx="2936232" cy="1580639"/>
      </dsp:txXfrm>
    </dsp:sp>
    <dsp:sp modelId="{4669FBDF-F45F-4766-8321-F56AE703C7EF}">
      <dsp:nvSpPr>
        <dsp:cNvPr id="0" name=""/>
        <dsp:cNvSpPr/>
      </dsp:nvSpPr>
      <dsp:spPr>
        <a:xfrm>
          <a:off x="4627066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810E0-A6CA-4B3D-A988-3C345E0F591B}">
      <dsp:nvSpPr>
        <dsp:cNvPr id="0" name=""/>
        <dsp:cNvSpPr/>
      </dsp:nvSpPr>
      <dsp:spPr>
        <a:xfrm>
          <a:off x="4920853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u="sng" kern="1200" dirty="0" err="1" smtClean="0"/>
            <a:t>Quasi</a:t>
          </a:r>
          <a:r>
            <a:rPr lang="pt-PT" sz="2200" b="1" u="sng" kern="1200" dirty="0" smtClean="0"/>
            <a:t>-Experimental</a:t>
          </a:r>
          <a:endParaRPr lang="pt-PT" sz="2200" b="1" u="sng" kern="1200" dirty="0"/>
        </a:p>
      </dsp:txBody>
      <dsp:txXfrm>
        <a:off x="4970029" y="2778229"/>
        <a:ext cx="2545728" cy="1580639"/>
      </dsp:txXfrm>
    </dsp:sp>
    <dsp:sp modelId="{F76FABC5-3F07-42C8-8735-8DE888CFFFFF}">
      <dsp:nvSpPr>
        <dsp:cNvPr id="0" name=""/>
        <dsp:cNvSpPr/>
      </dsp:nvSpPr>
      <dsp:spPr>
        <a:xfrm>
          <a:off x="1395412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94417-8620-4AAA-BEC2-4FBCB38B41DE}">
      <dsp:nvSpPr>
        <dsp:cNvPr id="0" name=""/>
        <dsp:cNvSpPr/>
      </dsp:nvSpPr>
      <dsp:spPr>
        <a:xfrm>
          <a:off x="1689199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Manipulação (Introdução do Protocolo)</a:t>
          </a:r>
          <a:endParaRPr lang="pt-PT" sz="1800" kern="1200" dirty="0"/>
        </a:p>
      </dsp:txBody>
      <dsp:txXfrm>
        <a:off x="1738375" y="5226206"/>
        <a:ext cx="2545728" cy="1580639"/>
      </dsp:txXfrm>
    </dsp:sp>
    <dsp:sp modelId="{858EC720-AAB8-40A1-A671-CC5DC2393696}">
      <dsp:nvSpPr>
        <dsp:cNvPr id="0" name=""/>
        <dsp:cNvSpPr/>
      </dsp:nvSpPr>
      <dsp:spPr>
        <a:xfrm>
          <a:off x="4627066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40722-8943-4EFB-91A5-4F3756CF099C}">
      <dsp:nvSpPr>
        <dsp:cNvPr id="0" name=""/>
        <dsp:cNvSpPr/>
      </dsp:nvSpPr>
      <dsp:spPr>
        <a:xfrm>
          <a:off x="4920853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Utilização de um Grupo Experimental</a:t>
          </a:r>
          <a:endParaRPr lang="pt-PT" sz="1800" kern="1200" dirty="0"/>
        </a:p>
      </dsp:txBody>
      <dsp:txXfrm>
        <a:off x="4970029" y="5226206"/>
        <a:ext cx="2545728" cy="1580639"/>
      </dsp:txXfrm>
    </dsp:sp>
    <dsp:sp modelId="{F559C726-B5B9-48B6-BDF2-7C2962025CF4}">
      <dsp:nvSpPr>
        <dsp:cNvPr id="0" name=""/>
        <dsp:cNvSpPr/>
      </dsp:nvSpPr>
      <dsp:spPr>
        <a:xfrm>
          <a:off x="7858720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C5C77-D03B-4058-B493-4A7CF287E2D5}">
      <dsp:nvSpPr>
        <dsp:cNvPr id="0" name=""/>
        <dsp:cNvSpPr/>
      </dsp:nvSpPr>
      <dsp:spPr>
        <a:xfrm>
          <a:off x="8152507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Repartição aleatória dos sujeitos no GC e GE</a:t>
          </a:r>
          <a:endParaRPr lang="pt-PT" sz="1800" kern="1200" dirty="0"/>
        </a:p>
      </dsp:txBody>
      <dsp:txXfrm>
        <a:off x="8201683" y="5226206"/>
        <a:ext cx="2545728" cy="1580639"/>
      </dsp:txXfrm>
    </dsp:sp>
    <dsp:sp modelId="{3662C22E-DDD1-4315-85A5-A2D79A51CC54}">
      <dsp:nvSpPr>
        <dsp:cNvPr id="0" name=""/>
        <dsp:cNvSpPr/>
      </dsp:nvSpPr>
      <dsp:spPr>
        <a:xfrm>
          <a:off x="7858720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4FFA2-9CFA-42A5-B685-6748B5DC99CC}">
      <dsp:nvSpPr>
        <dsp:cNvPr id="0" name=""/>
        <dsp:cNvSpPr/>
      </dsp:nvSpPr>
      <dsp:spPr>
        <a:xfrm>
          <a:off x="8152507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u="sng" kern="1200" dirty="0" smtClean="0"/>
            <a:t>Quantitativo</a:t>
          </a:r>
          <a:endParaRPr lang="pt-PT" sz="2200" b="1" u="sng" kern="1200" dirty="0"/>
        </a:p>
      </dsp:txBody>
      <dsp:txXfrm>
        <a:off x="8201683" y="2778229"/>
        <a:ext cx="2545728" cy="15806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5D82E-06AC-4B0D-BE96-DC85A7B289B8}">
      <dsp:nvSpPr>
        <dsp:cNvPr id="0" name=""/>
        <dsp:cNvSpPr/>
      </dsp:nvSpPr>
      <dsp:spPr>
        <a:xfrm>
          <a:off x="242589" y="1773101"/>
          <a:ext cx="3080742" cy="1540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3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População</a:t>
          </a:r>
          <a:endParaRPr lang="pt-PT" sz="3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7705" y="1818217"/>
        <a:ext cx="2990510" cy="1450139"/>
      </dsp:txXfrm>
    </dsp:sp>
    <dsp:sp modelId="{F741211C-5F8A-48E8-987C-B717838CD10D}">
      <dsp:nvSpPr>
        <dsp:cNvPr id="0" name=""/>
        <dsp:cNvSpPr/>
      </dsp:nvSpPr>
      <dsp:spPr>
        <a:xfrm rot="18605742">
          <a:off x="2978076" y="1781051"/>
          <a:ext cx="19399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39998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899575" y="1752766"/>
        <a:ext cx="96999" cy="96999"/>
      </dsp:txXfrm>
    </dsp:sp>
    <dsp:sp modelId="{910A2F4D-6586-4EB9-A9AA-DE32E2D5E778}">
      <dsp:nvSpPr>
        <dsp:cNvPr id="0" name=""/>
        <dsp:cNvSpPr/>
      </dsp:nvSpPr>
      <dsp:spPr>
        <a:xfrm>
          <a:off x="4572819" y="289061"/>
          <a:ext cx="3080742" cy="1540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População-Alvo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4617935" y="334177"/>
        <a:ext cx="2990510" cy="1450139"/>
      </dsp:txXfrm>
    </dsp:sp>
    <dsp:sp modelId="{4A9BA7D2-53E3-4DA0-957E-BD9BE06744E4}">
      <dsp:nvSpPr>
        <dsp:cNvPr id="0" name=""/>
        <dsp:cNvSpPr/>
      </dsp:nvSpPr>
      <dsp:spPr>
        <a:xfrm rot="20801603">
          <a:off x="7636800" y="895338"/>
          <a:ext cx="124862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862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229899" y="884337"/>
        <a:ext cx="62431" cy="62431"/>
      </dsp:txXfrm>
    </dsp:sp>
    <dsp:sp modelId="{8C13EEF2-B711-4947-9691-65A69550F34B}">
      <dsp:nvSpPr>
        <dsp:cNvPr id="0" name=""/>
        <dsp:cNvSpPr/>
      </dsp:nvSpPr>
      <dsp:spPr>
        <a:xfrm>
          <a:off x="8868667" y="1674"/>
          <a:ext cx="3080742" cy="1540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Mulheres com cancro da mama submetidas a mastectomia e a outras terapias oncológicas.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913783" y="46790"/>
        <a:ext cx="2990510" cy="1450139"/>
      </dsp:txXfrm>
    </dsp:sp>
    <dsp:sp modelId="{36E71606-D11C-4D0C-AAE9-CB4844F67D55}">
      <dsp:nvSpPr>
        <dsp:cNvPr id="0" name=""/>
        <dsp:cNvSpPr/>
      </dsp:nvSpPr>
      <dsp:spPr>
        <a:xfrm rot="1048042">
          <a:off x="3293131" y="2719661"/>
          <a:ext cx="13098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09888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915328" y="2707129"/>
        <a:ext cx="65494" cy="65494"/>
      </dsp:txXfrm>
    </dsp:sp>
    <dsp:sp modelId="{92C126B2-93A0-4C15-97A6-72F63BE5E911}">
      <dsp:nvSpPr>
        <dsp:cNvPr id="0" name=""/>
        <dsp:cNvSpPr/>
      </dsp:nvSpPr>
      <dsp:spPr>
        <a:xfrm>
          <a:off x="4572819" y="2166280"/>
          <a:ext cx="3080742" cy="1540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População Acessível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4617935" y="2211396"/>
        <a:ext cx="2990510" cy="1450139"/>
      </dsp:txXfrm>
    </dsp:sp>
    <dsp:sp modelId="{CC3E7AB8-7C1C-4C73-9415-84FD656CB252}">
      <dsp:nvSpPr>
        <dsp:cNvPr id="0" name=""/>
        <dsp:cNvSpPr/>
      </dsp:nvSpPr>
      <dsp:spPr>
        <a:xfrm rot="20524179">
          <a:off x="7622547" y="2719661"/>
          <a:ext cx="127713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77134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229186" y="2707948"/>
        <a:ext cx="63856" cy="63856"/>
      </dsp:txXfrm>
    </dsp:sp>
    <dsp:sp modelId="{702FBB2F-A65E-4492-B52A-5B1BACE3AAE2}">
      <dsp:nvSpPr>
        <dsp:cNvPr id="0" name=""/>
        <dsp:cNvSpPr/>
      </dsp:nvSpPr>
      <dsp:spPr>
        <a:xfrm>
          <a:off x="8868667" y="1773101"/>
          <a:ext cx="3080742" cy="1540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Mulheres com cancro da mama submetidas a mastectomia e a outras terapias oncológicas.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913783" y="1818217"/>
        <a:ext cx="2990510" cy="1450139"/>
      </dsp:txXfrm>
    </dsp:sp>
    <dsp:sp modelId="{8EA652BD-F688-469A-AA31-CCA6D4D9EA41}">
      <dsp:nvSpPr>
        <dsp:cNvPr id="0" name=""/>
        <dsp:cNvSpPr/>
      </dsp:nvSpPr>
      <dsp:spPr>
        <a:xfrm rot="2915975">
          <a:off x="7342413" y="3605375"/>
          <a:ext cx="183740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37402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215179" y="3579654"/>
        <a:ext cx="91870" cy="91870"/>
      </dsp:txXfrm>
    </dsp:sp>
    <dsp:sp modelId="{79BFDB46-9988-4F3B-8F38-A1107B0E8DE3}">
      <dsp:nvSpPr>
        <dsp:cNvPr id="0" name=""/>
        <dsp:cNvSpPr/>
      </dsp:nvSpPr>
      <dsp:spPr>
        <a:xfrm>
          <a:off x="8868667" y="3544527"/>
          <a:ext cx="3080742" cy="1540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Seguidas no serviço de Fisioterapia dos </a:t>
          </a:r>
          <a:r>
            <a:rPr lang="pt-PT" sz="1800" kern="1200" dirty="0" err="1" smtClean="0">
              <a:solidFill>
                <a:schemeClr val="tx1"/>
              </a:solidFill>
            </a:rPr>
            <a:t>IPO’s</a:t>
          </a:r>
          <a:r>
            <a:rPr lang="pt-PT" sz="1800" kern="1200" dirty="0" smtClean="0">
              <a:solidFill>
                <a:schemeClr val="tx1"/>
              </a:solidFill>
            </a:rPr>
            <a:t> de Lisboa, Porto e Coimbra.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913783" y="3589643"/>
        <a:ext cx="2990510" cy="1450139"/>
      </dsp:txXfrm>
    </dsp:sp>
    <dsp:sp modelId="{BC9A7432-51A6-4B82-BD62-159C44E11F2E}">
      <dsp:nvSpPr>
        <dsp:cNvPr id="0" name=""/>
        <dsp:cNvSpPr/>
      </dsp:nvSpPr>
      <dsp:spPr>
        <a:xfrm rot="4134239">
          <a:off x="6573147" y="4491088"/>
          <a:ext cx="337593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3375933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176716" y="4426904"/>
        <a:ext cx="168796" cy="168796"/>
      </dsp:txXfrm>
    </dsp:sp>
    <dsp:sp modelId="{EE86A3C7-6693-48D9-B1D9-38526498B438}">
      <dsp:nvSpPr>
        <dsp:cNvPr id="0" name=""/>
        <dsp:cNvSpPr/>
      </dsp:nvSpPr>
      <dsp:spPr>
        <a:xfrm>
          <a:off x="8868667" y="5315954"/>
          <a:ext cx="3080742" cy="1540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Que já tenham tido alta do mesmo.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913783" y="5361070"/>
        <a:ext cx="2990510" cy="14501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3BB8F-D0E4-4463-B10A-3A84ED13A53A}">
      <dsp:nvSpPr>
        <dsp:cNvPr id="0" name=""/>
        <dsp:cNvSpPr/>
      </dsp:nvSpPr>
      <dsp:spPr>
        <a:xfrm>
          <a:off x="172979" y="3170696"/>
          <a:ext cx="2181176" cy="2590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Amostra</a:t>
          </a:r>
          <a:br>
            <a:rPr lang="pt-PT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pt-PT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 conveniência – Aplicação de questionário de seleção da amostra</a:t>
          </a:r>
          <a:endParaRPr lang="pt-PT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6863" y="3234580"/>
        <a:ext cx="2053408" cy="2462259"/>
      </dsp:txXfrm>
    </dsp:sp>
    <dsp:sp modelId="{F1EBC646-7F0E-4236-8DFD-D1E63A225AA0}">
      <dsp:nvSpPr>
        <dsp:cNvPr id="0" name=""/>
        <dsp:cNvSpPr/>
      </dsp:nvSpPr>
      <dsp:spPr>
        <a:xfrm rot="18198404">
          <a:off x="1856523" y="3528993"/>
          <a:ext cx="2207388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2207388" y="143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2905032" y="3488121"/>
        <a:ext cx="110369" cy="110369"/>
      </dsp:txXfrm>
    </dsp:sp>
    <dsp:sp modelId="{61917A06-01A2-4FD2-A6F5-A8449B075A58}">
      <dsp:nvSpPr>
        <dsp:cNvPr id="0" name=""/>
        <dsp:cNvSpPr/>
      </dsp:nvSpPr>
      <dsp:spPr>
        <a:xfrm>
          <a:off x="3566278" y="2075607"/>
          <a:ext cx="2181176" cy="10905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60 participantes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3598220" y="2107549"/>
        <a:ext cx="2117292" cy="1026704"/>
      </dsp:txXfrm>
    </dsp:sp>
    <dsp:sp modelId="{0F44D17B-A4C4-4F9C-B101-BE81ABD84DB6}">
      <dsp:nvSpPr>
        <dsp:cNvPr id="0" name=""/>
        <dsp:cNvSpPr/>
      </dsp:nvSpPr>
      <dsp:spPr>
        <a:xfrm rot="17225044">
          <a:off x="4887182" y="1442211"/>
          <a:ext cx="2436255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2436255" y="143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044403" y="1395617"/>
        <a:ext cx="121812" cy="121812"/>
      </dsp:txXfrm>
    </dsp:sp>
    <dsp:sp modelId="{D81CCE29-1A6A-4D0A-8898-3841903E8063}">
      <dsp:nvSpPr>
        <dsp:cNvPr id="0" name=""/>
        <dsp:cNvSpPr/>
      </dsp:nvSpPr>
      <dsp:spPr>
        <a:xfrm>
          <a:off x="6463164" y="4929"/>
          <a:ext cx="2491557" cy="5744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Idade superior a 50 anos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479989" y="21754"/>
        <a:ext cx="2457907" cy="540784"/>
      </dsp:txXfrm>
    </dsp:sp>
    <dsp:sp modelId="{F386BD1D-3CB1-43F1-B358-D126E9806904}">
      <dsp:nvSpPr>
        <dsp:cNvPr id="0" name=""/>
        <dsp:cNvSpPr/>
      </dsp:nvSpPr>
      <dsp:spPr>
        <a:xfrm rot="17730381">
          <a:off x="5274271" y="1856545"/>
          <a:ext cx="1662077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662077" y="143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063758" y="1829305"/>
        <a:ext cx="83103" cy="83103"/>
      </dsp:txXfrm>
    </dsp:sp>
    <dsp:sp modelId="{7BCF43F0-F18F-480D-8210-AF79ACCACF38}">
      <dsp:nvSpPr>
        <dsp:cNvPr id="0" name=""/>
        <dsp:cNvSpPr/>
      </dsp:nvSpPr>
      <dsp:spPr>
        <a:xfrm>
          <a:off x="6463164" y="742952"/>
          <a:ext cx="3129333" cy="7557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Seguidas nos </a:t>
          </a:r>
          <a:r>
            <a:rPr lang="pt-PT" sz="1800" kern="1200" dirty="0" err="1" smtClean="0">
              <a:solidFill>
                <a:schemeClr val="tx1"/>
              </a:solidFill>
            </a:rPr>
            <a:t>IPO’s</a:t>
          </a:r>
          <a:r>
            <a:rPr lang="pt-PT" sz="1800" kern="1200" dirty="0" smtClean="0">
              <a:solidFill>
                <a:schemeClr val="tx1"/>
              </a:solidFill>
            </a:rPr>
            <a:t> de Lisboa, Porto ou Coimbra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485298" y="765086"/>
        <a:ext cx="3085065" cy="711455"/>
      </dsp:txXfrm>
    </dsp:sp>
    <dsp:sp modelId="{ACF3DD58-2810-4CA7-8CD6-4D13AA0F46CA}">
      <dsp:nvSpPr>
        <dsp:cNvPr id="0" name=""/>
        <dsp:cNvSpPr/>
      </dsp:nvSpPr>
      <dsp:spPr>
        <a:xfrm rot="19072044">
          <a:off x="5622762" y="2282872"/>
          <a:ext cx="965095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965095" y="143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081182" y="2273057"/>
        <a:ext cx="48254" cy="48254"/>
      </dsp:txXfrm>
    </dsp:sp>
    <dsp:sp modelId="{FF06CD14-6462-4F1F-AFD6-C73F23E3A82B}">
      <dsp:nvSpPr>
        <dsp:cNvPr id="0" name=""/>
        <dsp:cNvSpPr/>
      </dsp:nvSpPr>
      <dsp:spPr>
        <a:xfrm>
          <a:off x="6463164" y="1662263"/>
          <a:ext cx="2953269" cy="6224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Com alta do serviço de MFR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481394" y="1680493"/>
        <a:ext cx="2916809" cy="585949"/>
      </dsp:txXfrm>
    </dsp:sp>
    <dsp:sp modelId="{BDD44ACD-1C11-49AF-B403-3D4BFF1FA690}">
      <dsp:nvSpPr>
        <dsp:cNvPr id="0" name=""/>
        <dsp:cNvSpPr/>
      </dsp:nvSpPr>
      <dsp:spPr>
        <a:xfrm rot="681337">
          <a:off x="2343619" y="4557372"/>
          <a:ext cx="1076434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076434" y="143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2854925" y="4544773"/>
        <a:ext cx="53821" cy="53821"/>
      </dsp:txXfrm>
    </dsp:sp>
    <dsp:sp modelId="{97255DCA-B06A-4EED-97A6-5B411D31B13C}">
      <dsp:nvSpPr>
        <dsp:cNvPr id="0" name=""/>
        <dsp:cNvSpPr/>
      </dsp:nvSpPr>
      <dsp:spPr>
        <a:xfrm>
          <a:off x="3409517" y="4132363"/>
          <a:ext cx="2181176" cy="10905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err="1" smtClean="0">
              <a:solidFill>
                <a:schemeClr val="tx1"/>
              </a:solidFill>
            </a:rPr>
            <a:t>Aleatorização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3441459" y="4164305"/>
        <a:ext cx="2117292" cy="1026704"/>
      </dsp:txXfrm>
    </dsp:sp>
    <dsp:sp modelId="{428DE8CC-59A2-4DEF-962A-FE7123C4C35E}">
      <dsp:nvSpPr>
        <dsp:cNvPr id="0" name=""/>
        <dsp:cNvSpPr/>
      </dsp:nvSpPr>
      <dsp:spPr>
        <a:xfrm rot="18454387">
          <a:off x="5311523" y="4096332"/>
          <a:ext cx="1430811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430811" y="143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5991159" y="4074874"/>
        <a:ext cx="71540" cy="71540"/>
      </dsp:txXfrm>
    </dsp:sp>
    <dsp:sp modelId="{A6F81B8A-9CC5-4B80-9455-C3650DCEDF90}">
      <dsp:nvSpPr>
        <dsp:cNvPr id="0" name=""/>
        <dsp:cNvSpPr/>
      </dsp:nvSpPr>
      <dsp:spPr>
        <a:xfrm>
          <a:off x="6463164" y="3105591"/>
          <a:ext cx="2157532" cy="876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Grupo de Controlo (n=30)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488824" y="3131251"/>
        <a:ext cx="2106212" cy="824760"/>
      </dsp:txXfrm>
    </dsp:sp>
    <dsp:sp modelId="{D497423E-050A-4D08-8373-4E98EA3C700F}">
      <dsp:nvSpPr>
        <dsp:cNvPr id="0" name=""/>
        <dsp:cNvSpPr/>
      </dsp:nvSpPr>
      <dsp:spPr>
        <a:xfrm rot="18638402">
          <a:off x="8358693" y="2959157"/>
          <a:ext cx="1502767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502767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72507" y="2935900"/>
        <a:ext cx="75138" cy="75138"/>
      </dsp:txXfrm>
    </dsp:sp>
    <dsp:sp modelId="{B5C0B2F4-3E84-4F3A-AE09-ED15ACBA77C6}">
      <dsp:nvSpPr>
        <dsp:cNvPr id="0" name=""/>
        <dsp:cNvSpPr/>
      </dsp:nvSpPr>
      <dsp:spPr>
        <a:xfrm>
          <a:off x="9599456" y="2116089"/>
          <a:ext cx="2157532" cy="574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IPO de Lisboa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616281" y="2132914"/>
        <a:ext cx="2123882" cy="540784"/>
      </dsp:txXfrm>
    </dsp:sp>
    <dsp:sp modelId="{8ECC9A31-5F7D-41F0-8A01-17CB81D92BFB}">
      <dsp:nvSpPr>
        <dsp:cNvPr id="0" name=""/>
        <dsp:cNvSpPr/>
      </dsp:nvSpPr>
      <dsp:spPr>
        <a:xfrm rot="20676522">
          <a:off x="8602493" y="3394601"/>
          <a:ext cx="1015167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015167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84697" y="3383534"/>
        <a:ext cx="50758" cy="50758"/>
      </dsp:txXfrm>
    </dsp:sp>
    <dsp:sp modelId="{99789DDD-A14B-4C76-9BEC-A904B3749209}">
      <dsp:nvSpPr>
        <dsp:cNvPr id="0" name=""/>
        <dsp:cNvSpPr/>
      </dsp:nvSpPr>
      <dsp:spPr>
        <a:xfrm>
          <a:off x="9599456" y="2986979"/>
          <a:ext cx="2157532" cy="574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IPO do Porto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616281" y="3003804"/>
        <a:ext cx="2123882" cy="540784"/>
      </dsp:txXfrm>
    </dsp:sp>
    <dsp:sp modelId="{5C33C21A-A996-4338-9B71-EF996581FE3A}">
      <dsp:nvSpPr>
        <dsp:cNvPr id="0" name=""/>
        <dsp:cNvSpPr/>
      </dsp:nvSpPr>
      <dsp:spPr>
        <a:xfrm rot="2003962">
          <a:off x="8534403" y="3816956"/>
          <a:ext cx="1045057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045057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30806" y="3805142"/>
        <a:ext cx="52252" cy="52252"/>
      </dsp:txXfrm>
    </dsp:sp>
    <dsp:sp modelId="{0A0CBF1C-3BA1-44D2-9F30-DBCADD1CC249}">
      <dsp:nvSpPr>
        <dsp:cNvPr id="0" name=""/>
        <dsp:cNvSpPr/>
      </dsp:nvSpPr>
      <dsp:spPr>
        <a:xfrm>
          <a:off x="9493167" y="3761558"/>
          <a:ext cx="2318961" cy="7146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IPO de Coimbra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514100" y="3782491"/>
        <a:ext cx="2277095" cy="672829"/>
      </dsp:txXfrm>
    </dsp:sp>
    <dsp:sp modelId="{EF2C5DC8-0A27-45EB-A22D-94589BBF5596}">
      <dsp:nvSpPr>
        <dsp:cNvPr id="0" name=""/>
        <dsp:cNvSpPr/>
      </dsp:nvSpPr>
      <dsp:spPr>
        <a:xfrm rot="3169058">
          <a:off x="5305108" y="5238432"/>
          <a:ext cx="1443641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443641" y="143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5990838" y="5216653"/>
        <a:ext cx="72182" cy="72182"/>
      </dsp:txXfrm>
    </dsp:sp>
    <dsp:sp modelId="{5547F76A-4378-45B2-9E4B-CD708EEC7358}">
      <dsp:nvSpPr>
        <dsp:cNvPr id="0" name=""/>
        <dsp:cNvSpPr/>
      </dsp:nvSpPr>
      <dsp:spPr>
        <a:xfrm>
          <a:off x="6463164" y="5405936"/>
          <a:ext cx="2157532" cy="8437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Grupo Experimental (n=30)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487878" y="5430650"/>
        <a:ext cx="2108104" cy="794360"/>
      </dsp:txXfrm>
    </dsp:sp>
    <dsp:sp modelId="{FAFA2059-AA52-46B0-9D77-88DD6A714699}">
      <dsp:nvSpPr>
        <dsp:cNvPr id="0" name=""/>
        <dsp:cNvSpPr/>
      </dsp:nvSpPr>
      <dsp:spPr>
        <a:xfrm rot="19186327">
          <a:off x="8485556" y="5444506"/>
          <a:ext cx="1142752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142752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28363" y="5430250"/>
        <a:ext cx="57137" cy="57137"/>
      </dsp:txXfrm>
    </dsp:sp>
    <dsp:sp modelId="{FFFC2BEF-6B06-4F41-A335-F530C04F0043}">
      <dsp:nvSpPr>
        <dsp:cNvPr id="0" name=""/>
        <dsp:cNvSpPr/>
      </dsp:nvSpPr>
      <dsp:spPr>
        <a:xfrm>
          <a:off x="9493167" y="4802590"/>
          <a:ext cx="2157532" cy="574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smtClean="0">
              <a:solidFill>
                <a:schemeClr val="tx1"/>
              </a:solidFill>
            </a:rPr>
            <a:t>IPO de Lisboa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509992" y="4819415"/>
        <a:ext cx="2123882" cy="540784"/>
      </dsp:txXfrm>
    </dsp:sp>
    <dsp:sp modelId="{53D0514D-E79C-4960-837E-B584C1EDCA9F}">
      <dsp:nvSpPr>
        <dsp:cNvPr id="0" name=""/>
        <dsp:cNvSpPr/>
      </dsp:nvSpPr>
      <dsp:spPr>
        <a:xfrm>
          <a:off x="8620697" y="5813518"/>
          <a:ext cx="872470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872470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35120" y="5806018"/>
        <a:ext cx="43623" cy="43623"/>
      </dsp:txXfrm>
    </dsp:sp>
    <dsp:sp modelId="{BF67F7FB-B79D-46E4-9255-05965ADDEBBF}">
      <dsp:nvSpPr>
        <dsp:cNvPr id="0" name=""/>
        <dsp:cNvSpPr/>
      </dsp:nvSpPr>
      <dsp:spPr>
        <a:xfrm>
          <a:off x="9493167" y="5540613"/>
          <a:ext cx="2157532" cy="574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IPO do Porto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509992" y="5557438"/>
        <a:ext cx="2123882" cy="540784"/>
      </dsp:txXfrm>
    </dsp:sp>
    <dsp:sp modelId="{0A08F14A-AB38-41FC-B6EC-BF231DA8C275}">
      <dsp:nvSpPr>
        <dsp:cNvPr id="0" name=""/>
        <dsp:cNvSpPr/>
      </dsp:nvSpPr>
      <dsp:spPr>
        <a:xfrm rot="2413673">
          <a:off x="8485556" y="6182529"/>
          <a:ext cx="1142752" cy="28624"/>
        </a:xfrm>
        <a:custGeom>
          <a:avLst/>
          <a:gdLst/>
          <a:ahLst/>
          <a:cxnLst/>
          <a:rect l="0" t="0" r="0" b="0"/>
          <a:pathLst>
            <a:path>
              <a:moveTo>
                <a:pt x="0" y="14312"/>
              </a:moveTo>
              <a:lnTo>
                <a:pt x="1142752" y="143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9028363" y="6168273"/>
        <a:ext cx="57137" cy="57137"/>
      </dsp:txXfrm>
    </dsp:sp>
    <dsp:sp modelId="{5A938475-2984-4CDF-A2F7-4FEAB69430F4}">
      <dsp:nvSpPr>
        <dsp:cNvPr id="0" name=""/>
        <dsp:cNvSpPr/>
      </dsp:nvSpPr>
      <dsp:spPr>
        <a:xfrm>
          <a:off x="9493167" y="6278636"/>
          <a:ext cx="2305874" cy="5744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IPO de Coimbra (n=10)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509992" y="6295461"/>
        <a:ext cx="2272224" cy="5407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CC22A-9C2B-453D-808C-18CE46E3BDC5}">
      <dsp:nvSpPr>
        <dsp:cNvPr id="0" name=""/>
        <dsp:cNvSpPr/>
      </dsp:nvSpPr>
      <dsp:spPr>
        <a:xfrm>
          <a:off x="722810" y="372"/>
          <a:ext cx="2887265" cy="1443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600" b="1" kern="1200" dirty="0" smtClean="0">
              <a:solidFill>
                <a:schemeClr val="tx1"/>
              </a:solidFill>
            </a:rPr>
            <a:t>Critérios de Inclusão </a:t>
          </a:r>
          <a:endParaRPr lang="pt-PT" sz="2600" b="1" kern="1200" dirty="0">
            <a:solidFill>
              <a:schemeClr val="tx1"/>
            </a:solidFill>
          </a:endParaRPr>
        </a:p>
      </dsp:txBody>
      <dsp:txXfrm>
        <a:off x="765093" y="42655"/>
        <a:ext cx="2802699" cy="1359066"/>
      </dsp:txXfrm>
    </dsp:sp>
    <dsp:sp modelId="{AB32E0FD-1979-4886-A309-4917EDA9ABE3}">
      <dsp:nvSpPr>
        <dsp:cNvPr id="0" name=""/>
        <dsp:cNvSpPr/>
      </dsp:nvSpPr>
      <dsp:spPr>
        <a:xfrm>
          <a:off x="1011536" y="1444004"/>
          <a:ext cx="288726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288726" y="1082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637B4-9251-4B08-93E2-F2749FC5FED2}">
      <dsp:nvSpPr>
        <dsp:cNvPr id="0" name=""/>
        <dsp:cNvSpPr/>
      </dsp:nvSpPr>
      <dsp:spPr>
        <a:xfrm>
          <a:off x="1300263" y="1804913"/>
          <a:ext cx="4605188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Mulheres com cancro da mama submetidas a mastectomia, com idade superior a 50 anos (Katz </a:t>
          </a:r>
          <a:r>
            <a:rPr lang="pt-PT" sz="1800" kern="1200" dirty="0" err="1" smtClean="0">
              <a:solidFill>
                <a:schemeClr val="tx1"/>
              </a:solidFill>
            </a:rPr>
            <a:t>et</a:t>
          </a:r>
          <a:r>
            <a:rPr lang="pt-PT" sz="1800" kern="1200" dirty="0" smtClean="0">
              <a:solidFill>
                <a:schemeClr val="tx1"/>
              </a:solidFill>
            </a:rPr>
            <a:t> al., 2009; </a:t>
          </a:r>
          <a:r>
            <a:rPr lang="pt-PT" sz="1800" kern="1200" dirty="0" err="1" smtClean="0">
              <a:solidFill>
                <a:schemeClr val="tx1"/>
              </a:solidFill>
            </a:rPr>
            <a:t>Waltke</a:t>
          </a:r>
          <a:r>
            <a:rPr lang="pt-PT" sz="1800" kern="1200" dirty="0" smtClean="0">
              <a:solidFill>
                <a:schemeClr val="tx1"/>
              </a:solidFill>
            </a:rPr>
            <a:t>, 2014)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1342546" y="1847196"/>
        <a:ext cx="4520622" cy="1359066"/>
      </dsp:txXfrm>
    </dsp:sp>
    <dsp:sp modelId="{E67AA03D-8DA3-47C8-8243-D469C1E28A06}">
      <dsp:nvSpPr>
        <dsp:cNvPr id="0" name=""/>
        <dsp:cNvSpPr/>
      </dsp:nvSpPr>
      <dsp:spPr>
        <a:xfrm>
          <a:off x="1011536" y="1444004"/>
          <a:ext cx="288726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288726" y="28872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B469-D024-4B43-A1A9-F5B0D8A4E053}">
      <dsp:nvSpPr>
        <dsp:cNvPr id="0" name=""/>
        <dsp:cNvSpPr/>
      </dsp:nvSpPr>
      <dsp:spPr>
        <a:xfrm>
          <a:off x="1300263" y="3609454"/>
          <a:ext cx="4605188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Tratamentos de Fisioterapia realizados nos </a:t>
          </a:r>
          <a:r>
            <a:rPr lang="pt-PT" sz="1800" kern="1200" dirty="0" err="1" smtClean="0">
              <a:solidFill>
                <a:schemeClr val="tx1"/>
              </a:solidFill>
            </a:rPr>
            <a:t>IPO’s</a:t>
          </a:r>
          <a:r>
            <a:rPr lang="pt-PT" sz="1800" kern="1200" dirty="0" smtClean="0">
              <a:solidFill>
                <a:schemeClr val="tx1"/>
              </a:solidFill>
            </a:rPr>
            <a:t> de Lisboa, Porto e Coimbra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1342546" y="3651737"/>
        <a:ext cx="4520622" cy="1359066"/>
      </dsp:txXfrm>
    </dsp:sp>
    <dsp:sp modelId="{FF88E042-1D39-4BA2-8A8F-6A92EA30D8B3}">
      <dsp:nvSpPr>
        <dsp:cNvPr id="0" name=""/>
        <dsp:cNvSpPr/>
      </dsp:nvSpPr>
      <dsp:spPr>
        <a:xfrm>
          <a:off x="1011536" y="1444004"/>
          <a:ext cx="288726" cy="4691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1806"/>
              </a:lnTo>
              <a:lnTo>
                <a:pt x="288726" y="46918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7A65B-62AF-4CFB-9633-24C9BD20AACC}">
      <dsp:nvSpPr>
        <dsp:cNvPr id="0" name=""/>
        <dsp:cNvSpPr/>
      </dsp:nvSpPr>
      <dsp:spPr>
        <a:xfrm>
          <a:off x="1300263" y="5413995"/>
          <a:ext cx="4605188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Utentes com alta dos serviços de Fisioterapia.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1342546" y="5456278"/>
        <a:ext cx="4520622" cy="1359066"/>
      </dsp:txXfrm>
    </dsp:sp>
    <dsp:sp modelId="{1D47240B-34CF-4A55-9917-E58E1E25DC4E}">
      <dsp:nvSpPr>
        <dsp:cNvPr id="0" name=""/>
        <dsp:cNvSpPr/>
      </dsp:nvSpPr>
      <dsp:spPr>
        <a:xfrm>
          <a:off x="5969682" y="372"/>
          <a:ext cx="3287931" cy="1443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600" b="1" kern="1200" dirty="0" smtClean="0">
              <a:solidFill>
                <a:schemeClr val="tx1"/>
              </a:solidFill>
            </a:rPr>
            <a:t>Critérios de Exclusão </a:t>
          </a:r>
          <a:r>
            <a:rPr lang="pt-PT" sz="1800" b="0" kern="1200" dirty="0" smtClean="0">
              <a:solidFill>
                <a:schemeClr val="tx1"/>
              </a:solidFill>
            </a:rPr>
            <a:t>(</a:t>
          </a:r>
          <a:r>
            <a:rPr lang="pt-PT" sz="1800" b="0" kern="1200" dirty="0" err="1" smtClean="0">
              <a:solidFill>
                <a:schemeClr val="tx1"/>
              </a:solidFill>
            </a:rPr>
            <a:t>Cheville</a:t>
          </a:r>
          <a:r>
            <a:rPr lang="pt-PT" sz="1800" b="0" kern="1200" dirty="0" smtClean="0">
              <a:solidFill>
                <a:schemeClr val="tx1"/>
              </a:solidFill>
            </a:rPr>
            <a:t> </a:t>
          </a:r>
          <a:r>
            <a:rPr lang="pt-PT" sz="1800" b="0" kern="1200" dirty="0" err="1" smtClean="0">
              <a:solidFill>
                <a:schemeClr val="tx1"/>
              </a:solidFill>
            </a:rPr>
            <a:t>et</a:t>
          </a:r>
          <a:r>
            <a:rPr lang="pt-PT" sz="1800" b="0" kern="1200" dirty="0" smtClean="0">
              <a:solidFill>
                <a:schemeClr val="tx1"/>
              </a:solidFill>
            </a:rPr>
            <a:t> al., 2008; </a:t>
          </a:r>
          <a:r>
            <a:rPr lang="pt-PT" sz="1800" b="0" kern="1200" dirty="0" err="1" smtClean="0">
              <a:solidFill>
                <a:schemeClr val="tx1"/>
              </a:solidFill>
            </a:rPr>
            <a:t>Senkus</a:t>
          </a:r>
          <a:r>
            <a:rPr lang="pt-PT" sz="1800" b="0" kern="1200" dirty="0" smtClean="0">
              <a:solidFill>
                <a:schemeClr val="tx1"/>
              </a:solidFill>
            </a:rPr>
            <a:t> </a:t>
          </a:r>
          <a:r>
            <a:rPr lang="pt-PT" sz="1800" b="0" kern="1200" dirty="0" err="1" smtClean="0">
              <a:solidFill>
                <a:schemeClr val="tx1"/>
              </a:solidFill>
            </a:rPr>
            <a:t>et</a:t>
          </a:r>
          <a:r>
            <a:rPr lang="pt-PT" sz="1800" b="0" kern="1200" dirty="0" smtClean="0">
              <a:solidFill>
                <a:schemeClr val="tx1"/>
              </a:solidFill>
            </a:rPr>
            <a:t> al., 2015)</a:t>
          </a:r>
          <a:endParaRPr lang="pt-PT" sz="1800" b="0" kern="1200" dirty="0">
            <a:solidFill>
              <a:schemeClr val="tx1"/>
            </a:solidFill>
          </a:endParaRPr>
        </a:p>
      </dsp:txBody>
      <dsp:txXfrm>
        <a:off x="6011965" y="42655"/>
        <a:ext cx="3203365" cy="1359066"/>
      </dsp:txXfrm>
    </dsp:sp>
    <dsp:sp modelId="{425F57DD-79BD-4917-99B5-FA2390673038}">
      <dsp:nvSpPr>
        <dsp:cNvPr id="0" name=""/>
        <dsp:cNvSpPr/>
      </dsp:nvSpPr>
      <dsp:spPr>
        <a:xfrm>
          <a:off x="6298475" y="1444004"/>
          <a:ext cx="328793" cy="108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724"/>
              </a:lnTo>
              <a:lnTo>
                <a:pt x="328793" y="10827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B313D-8084-4E24-9593-C40C883B8271}">
      <dsp:nvSpPr>
        <dsp:cNvPr id="0" name=""/>
        <dsp:cNvSpPr/>
      </dsp:nvSpPr>
      <dsp:spPr>
        <a:xfrm>
          <a:off x="6627268" y="1804913"/>
          <a:ext cx="4841921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Mulheres com alguma recidiva da patologia que durante o estudo tenham que ser submetidas a qualquer outra terapia oncológica;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669551" y="1847196"/>
        <a:ext cx="4757355" cy="1359066"/>
      </dsp:txXfrm>
    </dsp:sp>
    <dsp:sp modelId="{093AC381-4AED-41B5-88B7-B57796472E59}">
      <dsp:nvSpPr>
        <dsp:cNvPr id="0" name=""/>
        <dsp:cNvSpPr/>
      </dsp:nvSpPr>
      <dsp:spPr>
        <a:xfrm>
          <a:off x="6298475" y="1444004"/>
          <a:ext cx="328793" cy="288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7265"/>
              </a:lnTo>
              <a:lnTo>
                <a:pt x="328793" y="28872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1425B-D2B8-4A14-B3C7-F5A645E1CFB0}">
      <dsp:nvSpPr>
        <dsp:cNvPr id="0" name=""/>
        <dsp:cNvSpPr/>
      </dsp:nvSpPr>
      <dsp:spPr>
        <a:xfrm>
          <a:off x="6627268" y="3609454"/>
          <a:ext cx="4841921" cy="1443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Situação traumatológica (ou não), não decorrente do processo cirúrgico pelo qual foram incluídas na população de estudo.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669551" y="3651737"/>
        <a:ext cx="4757355" cy="13590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55FF-264F-496E-8236-483CD6BBDF01}">
      <dsp:nvSpPr>
        <dsp:cNvPr id="0" name=""/>
        <dsp:cNvSpPr/>
      </dsp:nvSpPr>
      <dsp:spPr>
        <a:xfrm>
          <a:off x="0" y="1654486"/>
          <a:ext cx="2813449" cy="1406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3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endParaRPr lang="pt-PT" sz="3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02" y="1695688"/>
        <a:ext cx="2731045" cy="1324320"/>
      </dsp:txXfrm>
    </dsp:sp>
    <dsp:sp modelId="{DC2BB67C-D869-4D73-87CB-6B0E7AB89D4E}">
      <dsp:nvSpPr>
        <dsp:cNvPr id="0" name=""/>
        <dsp:cNvSpPr/>
      </dsp:nvSpPr>
      <dsp:spPr>
        <a:xfrm rot="19111382">
          <a:off x="2623714" y="1838284"/>
          <a:ext cx="1513179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1513179" y="184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342474" y="1818916"/>
        <a:ext cx="75658" cy="75658"/>
      </dsp:txXfrm>
    </dsp:sp>
    <dsp:sp modelId="{5207D76F-39DA-4985-9935-B237B5043A31}">
      <dsp:nvSpPr>
        <dsp:cNvPr id="0" name=""/>
        <dsp:cNvSpPr/>
      </dsp:nvSpPr>
      <dsp:spPr>
        <a:xfrm>
          <a:off x="3947157" y="652279"/>
          <a:ext cx="2813449" cy="1406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Independente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3988359" y="693481"/>
        <a:ext cx="2731045" cy="1324320"/>
      </dsp:txXfrm>
    </dsp:sp>
    <dsp:sp modelId="{0DC77CA6-8258-4E5B-9118-DBF330A4B31A}">
      <dsp:nvSpPr>
        <dsp:cNvPr id="0" name=""/>
        <dsp:cNvSpPr/>
      </dsp:nvSpPr>
      <dsp:spPr>
        <a:xfrm>
          <a:off x="6760607" y="1337181"/>
          <a:ext cx="1125379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1125379" y="184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7295162" y="1327507"/>
        <a:ext cx="56268" cy="56268"/>
      </dsp:txXfrm>
    </dsp:sp>
    <dsp:sp modelId="{F3907352-7276-4FC6-9324-961A74042AA8}">
      <dsp:nvSpPr>
        <dsp:cNvPr id="0" name=""/>
        <dsp:cNvSpPr/>
      </dsp:nvSpPr>
      <dsp:spPr>
        <a:xfrm>
          <a:off x="7885987" y="424467"/>
          <a:ext cx="4297685" cy="18623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Aplicação do Protocolo de Reabilitação criado pela investigadora.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940533" y="479013"/>
        <a:ext cx="4188593" cy="1753257"/>
      </dsp:txXfrm>
    </dsp:sp>
    <dsp:sp modelId="{3486EE0D-4943-4C08-83C2-B829691D0BFF}">
      <dsp:nvSpPr>
        <dsp:cNvPr id="0" name=""/>
        <dsp:cNvSpPr/>
      </dsp:nvSpPr>
      <dsp:spPr>
        <a:xfrm rot="2602490">
          <a:off x="2600454" y="2874963"/>
          <a:ext cx="1559697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1559697" y="184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341311" y="2854432"/>
        <a:ext cx="77984" cy="77984"/>
      </dsp:txXfrm>
    </dsp:sp>
    <dsp:sp modelId="{8F49DE10-531C-42DE-9620-6B129FA2455C}">
      <dsp:nvSpPr>
        <dsp:cNvPr id="0" name=""/>
        <dsp:cNvSpPr/>
      </dsp:nvSpPr>
      <dsp:spPr>
        <a:xfrm>
          <a:off x="3947157" y="2725637"/>
          <a:ext cx="2813449" cy="1406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Dependentes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3988359" y="2766839"/>
        <a:ext cx="2731045" cy="1324320"/>
      </dsp:txXfrm>
    </dsp:sp>
    <dsp:sp modelId="{02FBCAEE-A597-44B4-BB3D-F356F60841DE}">
      <dsp:nvSpPr>
        <dsp:cNvPr id="0" name=""/>
        <dsp:cNvSpPr/>
      </dsp:nvSpPr>
      <dsp:spPr>
        <a:xfrm>
          <a:off x="6760607" y="3410539"/>
          <a:ext cx="1125379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1125379" y="184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7295162" y="3400865"/>
        <a:ext cx="56268" cy="56268"/>
      </dsp:txXfrm>
    </dsp:sp>
    <dsp:sp modelId="{2AFFA326-313B-4E25-A9B7-84812910F397}">
      <dsp:nvSpPr>
        <dsp:cNvPr id="0" name=""/>
        <dsp:cNvSpPr/>
      </dsp:nvSpPr>
      <dsp:spPr>
        <a:xfrm>
          <a:off x="7885987" y="2497825"/>
          <a:ext cx="4297685" cy="18623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Qualidade de Vida</a:t>
          </a:r>
          <a:r>
            <a:rPr lang="pt-PT" sz="1800" kern="1200" dirty="0" smtClean="0">
              <a:solidFill>
                <a:schemeClr val="tx1"/>
              </a:solidFill>
            </a:rPr>
            <a:t>, especificamente os seguintes níveis: físico, funcional, emocional, cognitivo, social, estado de saúde geral, fadiga e dor.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940533" y="2552371"/>
        <a:ext cx="4188593" cy="1753257"/>
      </dsp:txXfrm>
    </dsp:sp>
    <dsp:sp modelId="{80B392B3-DC07-4ED7-A0F7-5AF0A3882C5D}">
      <dsp:nvSpPr>
        <dsp:cNvPr id="0" name=""/>
        <dsp:cNvSpPr/>
      </dsp:nvSpPr>
      <dsp:spPr>
        <a:xfrm rot="4210438">
          <a:off x="1708984" y="3911642"/>
          <a:ext cx="3342637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3342637" y="184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296737" y="3846537"/>
        <a:ext cx="167131" cy="167131"/>
      </dsp:txXfrm>
    </dsp:sp>
    <dsp:sp modelId="{9F8CE673-B65C-4ACE-B0CE-8CEC25ED4605}">
      <dsp:nvSpPr>
        <dsp:cNvPr id="0" name=""/>
        <dsp:cNvSpPr/>
      </dsp:nvSpPr>
      <dsp:spPr>
        <a:xfrm>
          <a:off x="3947157" y="4798995"/>
          <a:ext cx="2813449" cy="14067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u="sng" kern="1200" dirty="0" smtClean="0">
              <a:solidFill>
                <a:schemeClr val="tx1"/>
              </a:solidFill>
            </a:rPr>
            <a:t>Atributo</a:t>
          </a:r>
          <a:endParaRPr lang="pt-PT" sz="2400" b="1" u="sng" kern="1200" dirty="0">
            <a:solidFill>
              <a:schemeClr val="tx1"/>
            </a:solidFill>
          </a:endParaRPr>
        </a:p>
      </dsp:txBody>
      <dsp:txXfrm>
        <a:off x="3988359" y="4840197"/>
        <a:ext cx="2731045" cy="1324320"/>
      </dsp:txXfrm>
    </dsp:sp>
    <dsp:sp modelId="{563F1B69-2257-4E60-AAFF-F620792E763C}">
      <dsp:nvSpPr>
        <dsp:cNvPr id="0" name=""/>
        <dsp:cNvSpPr/>
      </dsp:nvSpPr>
      <dsp:spPr>
        <a:xfrm>
          <a:off x="6760607" y="5483896"/>
          <a:ext cx="1125379" cy="36921"/>
        </a:xfrm>
        <a:custGeom>
          <a:avLst/>
          <a:gdLst/>
          <a:ahLst/>
          <a:cxnLst/>
          <a:rect l="0" t="0" r="0" b="0"/>
          <a:pathLst>
            <a:path>
              <a:moveTo>
                <a:pt x="0" y="18460"/>
              </a:moveTo>
              <a:lnTo>
                <a:pt x="1125379" y="184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7295162" y="5474223"/>
        <a:ext cx="56268" cy="56268"/>
      </dsp:txXfrm>
    </dsp:sp>
    <dsp:sp modelId="{930D4289-8C3A-4E39-8B8C-133453DAE130}">
      <dsp:nvSpPr>
        <dsp:cNvPr id="0" name=""/>
        <dsp:cNvSpPr/>
      </dsp:nvSpPr>
      <dsp:spPr>
        <a:xfrm>
          <a:off x="7885987" y="4571183"/>
          <a:ext cx="4297685" cy="18623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Idade.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940533" y="4625729"/>
        <a:ext cx="4188593" cy="17532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FD15D-88F2-4189-9434-26CE15804D22}">
      <dsp:nvSpPr>
        <dsp:cNvPr id="0" name=""/>
        <dsp:cNvSpPr/>
      </dsp:nvSpPr>
      <dsp:spPr>
        <a:xfrm>
          <a:off x="11216" y="3082585"/>
          <a:ext cx="2515352" cy="1570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Procedimentos de Aplicação</a:t>
          </a:r>
          <a:endParaRPr lang="pt-PT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215" y="3128584"/>
        <a:ext cx="2423354" cy="1478518"/>
      </dsp:txXfrm>
    </dsp:sp>
    <dsp:sp modelId="{70F4C205-EB4A-42C1-81AD-95A301A858F0}">
      <dsp:nvSpPr>
        <dsp:cNvPr id="0" name=""/>
        <dsp:cNvSpPr/>
      </dsp:nvSpPr>
      <dsp:spPr>
        <a:xfrm rot="16935208">
          <a:off x="1720702" y="2861044"/>
          <a:ext cx="2045960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2045960" y="71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2692534" y="2817018"/>
        <a:ext cx="102298" cy="102298"/>
      </dsp:txXfrm>
    </dsp:sp>
    <dsp:sp modelId="{70BCCADF-9801-4916-8BF6-802B1273F53F}">
      <dsp:nvSpPr>
        <dsp:cNvPr id="0" name=""/>
        <dsp:cNvSpPr/>
      </dsp:nvSpPr>
      <dsp:spPr>
        <a:xfrm>
          <a:off x="2960797" y="1131583"/>
          <a:ext cx="1299025" cy="14738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Fase de Autorização</a:t>
          </a:r>
          <a:endParaRPr lang="pt-PT" sz="1800" b="1" u="sng" kern="1200" dirty="0">
            <a:solidFill>
              <a:schemeClr val="tx1"/>
            </a:solidFill>
          </a:endParaRPr>
        </a:p>
      </dsp:txBody>
      <dsp:txXfrm>
        <a:off x="2998844" y="1169630"/>
        <a:ext cx="1222931" cy="1397724"/>
      </dsp:txXfrm>
    </dsp:sp>
    <dsp:sp modelId="{EB38B6AE-D1E2-4569-9243-AFE13A319740}">
      <dsp:nvSpPr>
        <dsp:cNvPr id="0" name=""/>
        <dsp:cNvSpPr/>
      </dsp:nvSpPr>
      <dsp:spPr>
        <a:xfrm rot="17132988">
          <a:off x="3667039" y="1081116"/>
          <a:ext cx="1619795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1619795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36442" y="1047744"/>
        <a:ext cx="80989" cy="80989"/>
      </dsp:txXfrm>
    </dsp:sp>
    <dsp:sp modelId="{E5C1E2BC-192E-4DE7-A2A9-21C77A4506FD}">
      <dsp:nvSpPr>
        <dsp:cNvPr id="0" name=""/>
        <dsp:cNvSpPr/>
      </dsp:nvSpPr>
      <dsp:spPr>
        <a:xfrm>
          <a:off x="4694051" y="36593"/>
          <a:ext cx="5063967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Direção do IPO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52491"/>
        <a:ext cx="5032171" cy="510989"/>
      </dsp:txXfrm>
    </dsp:sp>
    <dsp:sp modelId="{732CB434-8820-4D71-ADF0-FB7FC995F1AA}">
      <dsp:nvSpPr>
        <dsp:cNvPr id="0" name=""/>
        <dsp:cNvSpPr/>
      </dsp:nvSpPr>
      <dsp:spPr>
        <a:xfrm rot="17692822">
          <a:off x="3960889" y="1393217"/>
          <a:ext cx="1032094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1032094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51134" y="1374538"/>
        <a:ext cx="51604" cy="51604"/>
      </dsp:txXfrm>
    </dsp:sp>
    <dsp:sp modelId="{251CCE9D-D2B9-4F20-BF4C-D26AAF817BE2}">
      <dsp:nvSpPr>
        <dsp:cNvPr id="0" name=""/>
        <dsp:cNvSpPr/>
      </dsp:nvSpPr>
      <dsp:spPr>
        <a:xfrm>
          <a:off x="4694051" y="660796"/>
          <a:ext cx="5063967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Direção Clínica do Serviço de MFR do IPO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676694"/>
        <a:ext cx="5032171" cy="510989"/>
      </dsp:txXfrm>
    </dsp:sp>
    <dsp:sp modelId="{09FCB48B-29EA-4E28-9183-78C84BBD0AFA}">
      <dsp:nvSpPr>
        <dsp:cNvPr id="0" name=""/>
        <dsp:cNvSpPr/>
      </dsp:nvSpPr>
      <dsp:spPr>
        <a:xfrm rot="19457599">
          <a:off x="4209560" y="1705318"/>
          <a:ext cx="53475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534753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63568" y="1699073"/>
        <a:ext cx="26737" cy="26737"/>
      </dsp:txXfrm>
    </dsp:sp>
    <dsp:sp modelId="{F09B5CE7-30CB-4150-A985-93B9632E7AF0}">
      <dsp:nvSpPr>
        <dsp:cNvPr id="0" name=""/>
        <dsp:cNvSpPr/>
      </dsp:nvSpPr>
      <dsp:spPr>
        <a:xfrm>
          <a:off x="4694051" y="1284998"/>
          <a:ext cx="5063967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Serviço de Fisioterapia do IPO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1300896"/>
        <a:ext cx="5032171" cy="510989"/>
      </dsp:txXfrm>
    </dsp:sp>
    <dsp:sp modelId="{E189ACE5-AD86-4E2A-8E80-04A8962330D2}">
      <dsp:nvSpPr>
        <dsp:cNvPr id="0" name=""/>
        <dsp:cNvSpPr/>
      </dsp:nvSpPr>
      <dsp:spPr>
        <a:xfrm rot="2142401">
          <a:off x="4209560" y="2017420"/>
          <a:ext cx="53475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534753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63568" y="2011174"/>
        <a:ext cx="26737" cy="26737"/>
      </dsp:txXfrm>
    </dsp:sp>
    <dsp:sp modelId="{2C3FB19B-C729-4785-B90E-FE40BF09B771}">
      <dsp:nvSpPr>
        <dsp:cNvPr id="0" name=""/>
        <dsp:cNvSpPr/>
      </dsp:nvSpPr>
      <dsp:spPr>
        <a:xfrm>
          <a:off x="4694051" y="1909201"/>
          <a:ext cx="5063967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Direção Clínica do Serviço de Oncologia do IPO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1925099"/>
        <a:ext cx="5032171" cy="510989"/>
      </dsp:txXfrm>
    </dsp:sp>
    <dsp:sp modelId="{A6C456C3-501A-4976-AE4C-67A087A1E709}">
      <dsp:nvSpPr>
        <dsp:cNvPr id="0" name=""/>
        <dsp:cNvSpPr/>
      </dsp:nvSpPr>
      <dsp:spPr>
        <a:xfrm rot="3907178">
          <a:off x="3960889" y="2329521"/>
          <a:ext cx="1032094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1032094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51134" y="2310842"/>
        <a:ext cx="51604" cy="51604"/>
      </dsp:txXfrm>
    </dsp:sp>
    <dsp:sp modelId="{EA397E7B-A8CE-41E7-B192-8859CCC27F87}">
      <dsp:nvSpPr>
        <dsp:cNvPr id="0" name=""/>
        <dsp:cNvSpPr/>
      </dsp:nvSpPr>
      <dsp:spPr>
        <a:xfrm>
          <a:off x="4694051" y="2533404"/>
          <a:ext cx="5063967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Consentimento Informado aos Utentes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2549302"/>
        <a:ext cx="5032171" cy="510989"/>
      </dsp:txXfrm>
    </dsp:sp>
    <dsp:sp modelId="{589CB227-16FF-4377-B354-49EAE561A8D2}">
      <dsp:nvSpPr>
        <dsp:cNvPr id="0" name=""/>
        <dsp:cNvSpPr/>
      </dsp:nvSpPr>
      <dsp:spPr>
        <a:xfrm rot="4467012">
          <a:off x="3667039" y="2641623"/>
          <a:ext cx="1619795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1619795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36442" y="2608251"/>
        <a:ext cx="80989" cy="80989"/>
      </dsp:txXfrm>
    </dsp:sp>
    <dsp:sp modelId="{B07479B2-776D-4205-B3E0-ABAB853B732F}">
      <dsp:nvSpPr>
        <dsp:cNvPr id="0" name=""/>
        <dsp:cNvSpPr/>
      </dsp:nvSpPr>
      <dsp:spPr>
        <a:xfrm>
          <a:off x="4694051" y="3157607"/>
          <a:ext cx="5056813" cy="5427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Consentimento Informado ao Fisioterapeuta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709949" y="3173505"/>
        <a:ext cx="5025017" cy="510989"/>
      </dsp:txXfrm>
    </dsp:sp>
    <dsp:sp modelId="{15095165-CFD4-45CF-9181-9741D6608C11}">
      <dsp:nvSpPr>
        <dsp:cNvPr id="0" name=""/>
        <dsp:cNvSpPr/>
      </dsp:nvSpPr>
      <dsp:spPr>
        <a:xfrm rot="2932960">
          <a:off x="2413523" y="4109450"/>
          <a:ext cx="660319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660319" y="71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2727175" y="4100065"/>
        <a:ext cx="33015" cy="33015"/>
      </dsp:txXfrm>
    </dsp:sp>
    <dsp:sp modelId="{1F8A0DD2-3A53-42F9-9227-223A55DEBAB1}">
      <dsp:nvSpPr>
        <dsp:cNvPr id="0" name=""/>
        <dsp:cNvSpPr/>
      </dsp:nvSpPr>
      <dsp:spPr>
        <a:xfrm>
          <a:off x="2960797" y="3771996"/>
          <a:ext cx="1085570" cy="11866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Fase de Avaliação</a:t>
          </a:r>
          <a:endParaRPr lang="pt-PT" sz="1800" b="1" u="sng" kern="1200" dirty="0">
            <a:solidFill>
              <a:schemeClr val="tx1"/>
            </a:solidFill>
          </a:endParaRPr>
        </a:p>
      </dsp:txBody>
      <dsp:txXfrm>
        <a:off x="2992592" y="3803791"/>
        <a:ext cx="1021980" cy="1123025"/>
      </dsp:txXfrm>
    </dsp:sp>
    <dsp:sp modelId="{E05EABA1-9012-4640-AD88-9246B997B818}">
      <dsp:nvSpPr>
        <dsp:cNvPr id="0" name=""/>
        <dsp:cNvSpPr/>
      </dsp:nvSpPr>
      <dsp:spPr>
        <a:xfrm rot="19457599">
          <a:off x="3996104" y="4202130"/>
          <a:ext cx="53475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534753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250112" y="4195884"/>
        <a:ext cx="26737" cy="26737"/>
      </dsp:txXfrm>
    </dsp:sp>
    <dsp:sp modelId="{99BB11C0-9732-492E-8C27-3296774B086C}">
      <dsp:nvSpPr>
        <dsp:cNvPr id="0" name=""/>
        <dsp:cNvSpPr/>
      </dsp:nvSpPr>
      <dsp:spPr>
        <a:xfrm>
          <a:off x="4480595" y="3781810"/>
          <a:ext cx="4629468" cy="54278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Questionário EORTC QLQ-C30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496493" y="3797708"/>
        <a:ext cx="4597672" cy="510989"/>
      </dsp:txXfrm>
    </dsp:sp>
    <dsp:sp modelId="{212D1D93-6C7E-4771-9027-A2C8E750C1BA}">
      <dsp:nvSpPr>
        <dsp:cNvPr id="0" name=""/>
        <dsp:cNvSpPr/>
      </dsp:nvSpPr>
      <dsp:spPr>
        <a:xfrm rot="2142401">
          <a:off x="3996104" y="4514231"/>
          <a:ext cx="53475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534753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250112" y="4507986"/>
        <a:ext cx="26737" cy="26737"/>
      </dsp:txXfrm>
    </dsp:sp>
    <dsp:sp modelId="{8E684673-B100-498B-9002-C84B9B584762}">
      <dsp:nvSpPr>
        <dsp:cNvPr id="0" name=""/>
        <dsp:cNvSpPr/>
      </dsp:nvSpPr>
      <dsp:spPr>
        <a:xfrm>
          <a:off x="4480595" y="4406013"/>
          <a:ext cx="4629468" cy="54278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Questionário complementar EORTC QLQ-BR23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496493" y="4421911"/>
        <a:ext cx="4597672" cy="510989"/>
      </dsp:txXfrm>
    </dsp:sp>
    <dsp:sp modelId="{62B2F784-BF07-4650-B804-BCE0C5A435A5}">
      <dsp:nvSpPr>
        <dsp:cNvPr id="0" name=""/>
        <dsp:cNvSpPr/>
      </dsp:nvSpPr>
      <dsp:spPr>
        <a:xfrm rot="4685127">
          <a:off x="1692043" y="4889704"/>
          <a:ext cx="2103280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2103280" y="71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2691101" y="4844245"/>
        <a:ext cx="105164" cy="105164"/>
      </dsp:txXfrm>
    </dsp:sp>
    <dsp:sp modelId="{E319E1C4-5528-4867-940E-B23EE2FAF1C1}">
      <dsp:nvSpPr>
        <dsp:cNvPr id="0" name=""/>
        <dsp:cNvSpPr/>
      </dsp:nvSpPr>
      <dsp:spPr>
        <a:xfrm>
          <a:off x="2960797" y="5247520"/>
          <a:ext cx="1299025" cy="1356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Fase de Intervenção</a:t>
          </a:r>
          <a:endParaRPr lang="pt-PT" sz="1800" b="1" u="sng" kern="1200" dirty="0">
            <a:solidFill>
              <a:schemeClr val="tx1"/>
            </a:solidFill>
          </a:endParaRPr>
        </a:p>
      </dsp:txBody>
      <dsp:txXfrm>
        <a:off x="2998844" y="5285567"/>
        <a:ext cx="1222931" cy="1280488"/>
      </dsp:txXfrm>
    </dsp:sp>
    <dsp:sp modelId="{D864414A-4F98-417B-8E34-36EF00EA7947}">
      <dsp:nvSpPr>
        <dsp:cNvPr id="0" name=""/>
        <dsp:cNvSpPr/>
      </dsp:nvSpPr>
      <dsp:spPr>
        <a:xfrm>
          <a:off x="4259823" y="5918688"/>
          <a:ext cx="434228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434228" y="712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4466081" y="5914955"/>
        <a:ext cx="21711" cy="21711"/>
      </dsp:txXfrm>
    </dsp:sp>
    <dsp:sp modelId="{C8735B58-96F7-48A2-9F41-B7F22356E942}">
      <dsp:nvSpPr>
        <dsp:cNvPr id="0" name=""/>
        <dsp:cNvSpPr/>
      </dsp:nvSpPr>
      <dsp:spPr>
        <a:xfrm>
          <a:off x="4694051" y="5232123"/>
          <a:ext cx="1954026" cy="13873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u="sng" kern="1200" dirty="0" smtClean="0">
              <a:solidFill>
                <a:schemeClr val="tx1"/>
              </a:solidFill>
            </a:rPr>
            <a:t>Plano de Intervenção criado pela investigadora</a:t>
          </a:r>
          <a:endParaRPr lang="pt-PT" sz="1800" u="sng" kern="1200" dirty="0">
            <a:solidFill>
              <a:schemeClr val="tx1"/>
            </a:solidFill>
          </a:endParaRPr>
        </a:p>
      </dsp:txBody>
      <dsp:txXfrm>
        <a:off x="4734686" y="5272758"/>
        <a:ext cx="1872756" cy="1306104"/>
      </dsp:txXfrm>
    </dsp:sp>
    <dsp:sp modelId="{1C476440-46B4-47D4-88E4-4DD59EC3F429}">
      <dsp:nvSpPr>
        <dsp:cNvPr id="0" name=""/>
        <dsp:cNvSpPr/>
      </dsp:nvSpPr>
      <dsp:spPr>
        <a:xfrm rot="18289469">
          <a:off x="6484999" y="5606586"/>
          <a:ext cx="76038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760383" y="71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846182" y="5594700"/>
        <a:ext cx="38019" cy="38019"/>
      </dsp:txXfrm>
    </dsp:sp>
    <dsp:sp modelId="{FBE70C39-22DD-477B-B42C-C5E768245B0C}">
      <dsp:nvSpPr>
        <dsp:cNvPr id="0" name=""/>
        <dsp:cNvSpPr/>
      </dsp:nvSpPr>
      <dsp:spPr>
        <a:xfrm>
          <a:off x="7082305" y="5030216"/>
          <a:ext cx="5098478" cy="54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 Realizar no domicílio de forma autónoma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098203" y="5046114"/>
        <a:ext cx="5066682" cy="510989"/>
      </dsp:txXfrm>
    </dsp:sp>
    <dsp:sp modelId="{F336453B-540F-46E4-9289-DA759609A463}">
      <dsp:nvSpPr>
        <dsp:cNvPr id="0" name=""/>
        <dsp:cNvSpPr/>
      </dsp:nvSpPr>
      <dsp:spPr>
        <a:xfrm>
          <a:off x="6648077" y="5918688"/>
          <a:ext cx="434228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434228" y="71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854335" y="5914955"/>
        <a:ext cx="21711" cy="21711"/>
      </dsp:txXfrm>
    </dsp:sp>
    <dsp:sp modelId="{8266B917-0A76-4B8A-991E-A6550F30C7B3}">
      <dsp:nvSpPr>
        <dsp:cNvPr id="0" name=""/>
        <dsp:cNvSpPr/>
      </dsp:nvSpPr>
      <dsp:spPr>
        <a:xfrm>
          <a:off x="7082305" y="5654418"/>
          <a:ext cx="5098478" cy="54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Duração: 12 </a:t>
          </a:r>
          <a:r>
            <a:rPr lang="pt-PT" sz="1800" kern="1200" dirty="0" smtClean="0">
              <a:solidFill>
                <a:schemeClr val="tx1"/>
              </a:solidFill>
            </a:rPr>
            <a:t>semanas </a:t>
          </a:r>
          <a:r>
            <a:rPr lang="pt-PT" sz="1400" kern="1200" dirty="0" smtClean="0">
              <a:solidFill>
                <a:schemeClr val="tx1"/>
              </a:solidFill>
            </a:rPr>
            <a:t>(</a:t>
          </a:r>
          <a:r>
            <a:rPr lang="pt-PT" sz="1400" i="1" kern="1200" dirty="0" err="1" smtClean="0">
              <a:solidFill>
                <a:schemeClr val="tx1"/>
              </a:solidFill>
            </a:rPr>
            <a:t>Irsay</a:t>
          </a:r>
          <a:r>
            <a:rPr lang="pt-PT" sz="1400" i="1" kern="1200" dirty="0" smtClean="0">
              <a:solidFill>
                <a:schemeClr val="tx1"/>
              </a:solidFill>
            </a:rPr>
            <a:t> </a:t>
          </a:r>
          <a:r>
            <a:rPr lang="pt-PT" sz="1400" i="1" kern="1200" dirty="0" err="1" smtClean="0">
              <a:solidFill>
                <a:schemeClr val="tx1"/>
              </a:solidFill>
            </a:rPr>
            <a:t>et</a:t>
          </a:r>
          <a:r>
            <a:rPr lang="pt-PT" sz="1400" i="1" kern="1200" dirty="0" smtClean="0">
              <a:solidFill>
                <a:schemeClr val="tx1"/>
              </a:solidFill>
            </a:rPr>
            <a:t> al., 2014</a:t>
          </a:r>
          <a:r>
            <a:rPr lang="pt-PT" sz="1400" kern="1200" dirty="0" smtClean="0">
              <a:solidFill>
                <a:schemeClr val="tx1"/>
              </a:solidFill>
            </a:rPr>
            <a:t>)</a:t>
          </a:r>
          <a:endParaRPr lang="pt-PT" sz="1400" kern="1200" dirty="0">
            <a:solidFill>
              <a:schemeClr val="tx1"/>
            </a:solidFill>
          </a:endParaRPr>
        </a:p>
      </dsp:txBody>
      <dsp:txXfrm>
        <a:off x="7098203" y="5670316"/>
        <a:ext cx="5066682" cy="510989"/>
      </dsp:txXfrm>
    </dsp:sp>
    <dsp:sp modelId="{2B3BD2C1-53B4-4DED-B858-A2D8E1B41497}">
      <dsp:nvSpPr>
        <dsp:cNvPr id="0" name=""/>
        <dsp:cNvSpPr/>
      </dsp:nvSpPr>
      <dsp:spPr>
        <a:xfrm rot="3310531">
          <a:off x="6484999" y="6230789"/>
          <a:ext cx="760383" cy="14246"/>
        </a:xfrm>
        <a:custGeom>
          <a:avLst/>
          <a:gdLst/>
          <a:ahLst/>
          <a:cxnLst/>
          <a:rect l="0" t="0" r="0" b="0"/>
          <a:pathLst>
            <a:path>
              <a:moveTo>
                <a:pt x="0" y="7123"/>
              </a:moveTo>
              <a:lnTo>
                <a:pt x="760383" y="71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6846182" y="6218903"/>
        <a:ext cx="38019" cy="38019"/>
      </dsp:txXfrm>
    </dsp:sp>
    <dsp:sp modelId="{710B3FF8-0924-40D1-832D-6442949B4E36}">
      <dsp:nvSpPr>
        <dsp:cNvPr id="0" name=""/>
        <dsp:cNvSpPr/>
      </dsp:nvSpPr>
      <dsp:spPr>
        <a:xfrm>
          <a:off x="7082305" y="6278621"/>
          <a:ext cx="5098478" cy="54278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Frequência: 3x por </a:t>
          </a:r>
          <a:r>
            <a:rPr lang="pt-PT" sz="1800" kern="1200" dirty="0" smtClean="0">
              <a:solidFill>
                <a:schemeClr val="tx1"/>
              </a:solidFill>
            </a:rPr>
            <a:t>semana </a:t>
          </a:r>
          <a:r>
            <a:rPr lang="pt-PT" sz="1400" kern="1200" dirty="0" smtClean="0">
              <a:solidFill>
                <a:schemeClr val="tx1"/>
              </a:solidFill>
            </a:rPr>
            <a:t>(</a:t>
          </a:r>
          <a:r>
            <a:rPr lang="pt-PT" sz="1400" i="1" kern="1200" dirty="0" err="1" smtClean="0">
              <a:solidFill>
                <a:schemeClr val="tx1"/>
              </a:solidFill>
            </a:rPr>
            <a:t>Irsay</a:t>
          </a:r>
          <a:r>
            <a:rPr lang="pt-PT" sz="1400" i="1" kern="1200" dirty="0" smtClean="0">
              <a:solidFill>
                <a:schemeClr val="tx1"/>
              </a:solidFill>
            </a:rPr>
            <a:t> </a:t>
          </a:r>
          <a:r>
            <a:rPr lang="pt-PT" sz="1400" i="1" kern="1200" dirty="0" err="1" smtClean="0">
              <a:solidFill>
                <a:schemeClr val="tx1"/>
              </a:solidFill>
            </a:rPr>
            <a:t>et</a:t>
          </a:r>
          <a:r>
            <a:rPr lang="pt-PT" sz="1400" i="1" kern="1200" dirty="0" smtClean="0">
              <a:solidFill>
                <a:schemeClr val="tx1"/>
              </a:solidFill>
            </a:rPr>
            <a:t> al., 2014</a:t>
          </a:r>
          <a:r>
            <a:rPr lang="pt-PT" sz="1400" kern="1200" dirty="0" smtClean="0">
              <a:solidFill>
                <a:schemeClr val="tx1"/>
              </a:solidFill>
            </a:rPr>
            <a:t>)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098203" y="6294519"/>
        <a:ext cx="5066682" cy="5109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E029D-94A3-4EC8-A477-53A6CECA0C40}">
      <dsp:nvSpPr>
        <dsp:cNvPr id="0" name=""/>
        <dsp:cNvSpPr/>
      </dsp:nvSpPr>
      <dsp:spPr>
        <a:xfrm rot="5400000">
          <a:off x="-355793" y="362746"/>
          <a:ext cx="2371957" cy="166037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Relevância</a:t>
          </a:r>
          <a:endParaRPr lang="pt-PT" sz="1800" b="1" u="sng" kern="1200" dirty="0">
            <a:solidFill>
              <a:schemeClr val="tx1"/>
            </a:solidFill>
          </a:endParaRPr>
        </a:p>
      </dsp:txBody>
      <dsp:txXfrm rot="-5400000">
        <a:off x="1" y="837137"/>
        <a:ext cx="1660370" cy="711587"/>
      </dsp:txXfrm>
    </dsp:sp>
    <dsp:sp modelId="{9B36B413-8B60-4C75-BEDE-91619B2639A4}">
      <dsp:nvSpPr>
        <dsp:cNvPr id="0" name=""/>
        <dsp:cNvSpPr/>
      </dsp:nvSpPr>
      <dsp:spPr>
        <a:xfrm rot="5400000">
          <a:off x="5907104" y="-4239780"/>
          <a:ext cx="1541772" cy="1003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O cancro da mama é o tipo de cancro mais comum nas mulheres e é ainda a principal causa de mortes relacionadas com cancro na Europa, tendo um forte impacto na vida das mesmas por consequência das terapias oncológicas às quais são sujeitas. 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1660371" y="82216"/>
        <a:ext cx="9959977" cy="1391246"/>
      </dsp:txXfrm>
    </dsp:sp>
    <dsp:sp modelId="{7F740F97-7F3F-46C9-800E-E467F4C5EBA4}">
      <dsp:nvSpPr>
        <dsp:cNvPr id="0" name=""/>
        <dsp:cNvSpPr/>
      </dsp:nvSpPr>
      <dsp:spPr>
        <a:xfrm rot="5400000">
          <a:off x="-355793" y="2546563"/>
          <a:ext cx="2371957" cy="16603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Importância para a Fisioterapia</a:t>
          </a:r>
          <a:endParaRPr lang="pt-PT" sz="1800" b="1" u="sng" kern="1200" dirty="0">
            <a:solidFill>
              <a:schemeClr val="tx1"/>
            </a:solidFill>
          </a:endParaRPr>
        </a:p>
      </dsp:txBody>
      <dsp:txXfrm rot="-5400000">
        <a:off x="1" y="3020954"/>
        <a:ext cx="1660370" cy="711587"/>
      </dsp:txXfrm>
    </dsp:sp>
    <dsp:sp modelId="{F4F9C609-261B-4EE8-9B64-DEB1986B3373}">
      <dsp:nvSpPr>
        <dsp:cNvPr id="0" name=""/>
        <dsp:cNvSpPr/>
      </dsp:nvSpPr>
      <dsp:spPr>
        <a:xfrm rot="5400000">
          <a:off x="5906699" y="-2055559"/>
          <a:ext cx="1542583" cy="1003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O doente oncológico é um doente crónico, cuja condição subsiste ao longo tempo. Por esse motivo, a sua relação com a fisioterapia torna-se de extrema importância, visando colmatar e prevenir potenciais limitações, de modo a promover uma melhor qualidade de vida a estes doentes. 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1660371" y="2266072"/>
        <a:ext cx="9959937" cy="1391977"/>
      </dsp:txXfrm>
    </dsp:sp>
    <dsp:sp modelId="{F90D977E-BEF4-4F68-98ED-E6B99BAE0F17}">
      <dsp:nvSpPr>
        <dsp:cNvPr id="0" name=""/>
        <dsp:cNvSpPr/>
      </dsp:nvSpPr>
      <dsp:spPr>
        <a:xfrm rot="5400000">
          <a:off x="-355793" y="4730379"/>
          <a:ext cx="2371957" cy="16603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smtClean="0">
              <a:solidFill>
                <a:schemeClr val="tx1"/>
              </a:solidFill>
            </a:rPr>
            <a:t>Expectativas</a:t>
          </a:r>
          <a:endParaRPr lang="pt-PT" sz="1800" b="1" u="sng" kern="1200">
            <a:solidFill>
              <a:schemeClr val="tx1"/>
            </a:solidFill>
          </a:endParaRPr>
        </a:p>
      </dsp:txBody>
      <dsp:txXfrm rot="-5400000">
        <a:off x="1" y="5204770"/>
        <a:ext cx="1660370" cy="711587"/>
      </dsp:txXfrm>
    </dsp:sp>
    <dsp:sp modelId="{0A6EC041-5311-460C-97BE-E3685D52B622}">
      <dsp:nvSpPr>
        <dsp:cNvPr id="0" name=""/>
        <dsp:cNvSpPr/>
      </dsp:nvSpPr>
      <dsp:spPr>
        <a:xfrm rot="5400000">
          <a:off x="5907104" y="127852"/>
          <a:ext cx="1541772" cy="100352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É expectável que com a introdução do Protocolo haja melhoria na qualidade de vida, especificamente nas variáveis englobadas neste conceito e em estudo neste projeto. Caso estes resultados se verifiquem, visando a defesa da igualdade de acessos, será disponibilizado um panfleto ao SNS, a ser distribuído em todas as unidades de saúde com serviço de Oncologia e Fisioterapia.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1660371" y="4449849"/>
        <a:ext cx="9959977" cy="13912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73D40-8B4B-4F90-AB42-D99F18221573}">
      <dsp:nvSpPr>
        <dsp:cNvPr id="0" name=""/>
        <dsp:cNvSpPr/>
      </dsp:nvSpPr>
      <dsp:spPr>
        <a:xfrm rot="5400000">
          <a:off x="-444495" y="449622"/>
          <a:ext cx="2963303" cy="207431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smtClean="0">
              <a:solidFill>
                <a:schemeClr val="tx1"/>
              </a:solidFill>
            </a:rPr>
            <a:t>Limitações</a:t>
          </a:r>
          <a:endParaRPr lang="pt-PT" sz="1800" b="1" u="sng" kern="1200">
            <a:solidFill>
              <a:schemeClr val="tx1"/>
            </a:solidFill>
          </a:endParaRPr>
        </a:p>
      </dsp:txBody>
      <dsp:txXfrm rot="-5400000">
        <a:off x="1" y="1042282"/>
        <a:ext cx="2074312" cy="888991"/>
      </dsp:txXfrm>
    </dsp:sp>
    <dsp:sp modelId="{6E702F37-90AC-4498-97C5-B8F8B9E78E61}">
      <dsp:nvSpPr>
        <dsp:cNvPr id="0" name=""/>
        <dsp:cNvSpPr/>
      </dsp:nvSpPr>
      <dsp:spPr>
        <a:xfrm rot="5400000">
          <a:off x="5922282" y="-3842842"/>
          <a:ext cx="1926147" cy="9622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Elaboração da revisão da literatura, devido à escassez de estudos que fizessem referência ao período temporal pretendido.</a:t>
          </a:r>
          <a:endParaRPr lang="pt-PT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No entanto, a metodologia foi o capítulo onde surgiram mais dificuldades, devido aos Skills encontrados no âmbito da investigação científica. </a:t>
          </a:r>
          <a:endParaRPr lang="pt-PT" sz="1800" kern="1200" dirty="0">
            <a:solidFill>
              <a:schemeClr val="tx1"/>
            </a:solidFill>
          </a:endParaRPr>
        </a:p>
      </dsp:txBody>
      <dsp:txXfrm rot="-5400000">
        <a:off x="2074313" y="99154"/>
        <a:ext cx="9528060" cy="1738093"/>
      </dsp:txXfrm>
    </dsp:sp>
    <dsp:sp modelId="{275F79FD-070B-4C58-959F-B7E94F987727}">
      <dsp:nvSpPr>
        <dsp:cNvPr id="0" name=""/>
        <dsp:cNvSpPr/>
      </dsp:nvSpPr>
      <dsp:spPr>
        <a:xfrm rot="5400000">
          <a:off x="-444495" y="3132282"/>
          <a:ext cx="2963303" cy="207431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u="sng" kern="1200" dirty="0" smtClean="0">
              <a:solidFill>
                <a:schemeClr val="tx1"/>
              </a:solidFill>
            </a:rPr>
            <a:t>Contributo</a:t>
          </a:r>
          <a:endParaRPr lang="pt-PT" sz="1800" b="1" u="sng" kern="1200" dirty="0">
            <a:solidFill>
              <a:schemeClr val="tx1"/>
            </a:solidFill>
          </a:endParaRPr>
        </a:p>
      </dsp:txBody>
      <dsp:txXfrm rot="-5400000">
        <a:off x="1" y="3724942"/>
        <a:ext cx="2074312" cy="888991"/>
      </dsp:txXfrm>
    </dsp:sp>
    <dsp:sp modelId="{D689D43F-CD6F-460B-83EF-3859DE946CEC}">
      <dsp:nvSpPr>
        <dsp:cNvPr id="0" name=""/>
        <dsp:cNvSpPr/>
      </dsp:nvSpPr>
      <dsp:spPr>
        <a:xfrm rot="5400000">
          <a:off x="5922282" y="-1160182"/>
          <a:ext cx="1926147" cy="96220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marR="0" lvl="1" indent="-171450" algn="just" defTabSz="800100" eaLnBrk="1" fontAlgn="auto" latinLnBrk="0" hangingPunct="1">
            <a:lnSpc>
              <a:spcPct val="15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pt-PT" sz="1800" kern="1200" dirty="0" smtClean="0">
              <a:solidFill>
                <a:schemeClr val="tx1"/>
              </a:solidFill>
            </a:rPr>
            <a:t>Este projeto de investigação poderá originar um estudo científico relevante e pertinente para a boa prática clínica na área da Fisioterapia, podendo contribuir não só para a melhoria da qualidade de vida em mulheres com cancro da mama, bem como para a defesa do acesso ilimitado e de igual forma às instalações e serviços de reabilitação especializados, de modo a diminuir sequelas do tratamento do cancro da mama. </a:t>
          </a:r>
        </a:p>
      </dsp:txBody>
      <dsp:txXfrm rot="-5400000">
        <a:off x="2074313" y="2781814"/>
        <a:ext cx="9528060" cy="1738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AD336-CB67-4455-8F3E-4F97B4801099}">
      <dsp:nvSpPr>
        <dsp:cNvPr id="0" name=""/>
        <dsp:cNvSpPr/>
      </dsp:nvSpPr>
      <dsp:spPr>
        <a:xfrm>
          <a:off x="2565129" y="-43688"/>
          <a:ext cx="7061741" cy="7061741"/>
        </a:xfrm>
        <a:prstGeom prst="circularArrow">
          <a:avLst>
            <a:gd name="adj1" fmla="val 5544"/>
            <a:gd name="adj2" fmla="val 330680"/>
            <a:gd name="adj3" fmla="val 14474886"/>
            <a:gd name="adj4" fmla="val 1697365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CDDC2-C8BD-4962-B5B2-497E02F79AF4}">
      <dsp:nvSpPr>
        <dsp:cNvPr id="0" name=""/>
        <dsp:cNvSpPr/>
      </dsp:nvSpPr>
      <dsp:spPr>
        <a:xfrm>
          <a:off x="4964906" y="1160"/>
          <a:ext cx="2262187" cy="1131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Questão Orientadora</a:t>
          </a:r>
          <a:endParaRPr lang="pt-PT" sz="1800" b="1" kern="1200" dirty="0">
            <a:latin typeface="+mn-lt"/>
          </a:endParaRPr>
        </a:p>
      </dsp:txBody>
      <dsp:txXfrm>
        <a:off x="5020121" y="56375"/>
        <a:ext cx="2151757" cy="1020663"/>
      </dsp:txXfrm>
    </dsp:sp>
    <dsp:sp modelId="{81E1719E-E4FC-401C-A603-BDA2025C328F}">
      <dsp:nvSpPr>
        <dsp:cNvPr id="0" name=""/>
        <dsp:cNvSpPr/>
      </dsp:nvSpPr>
      <dsp:spPr>
        <a:xfrm>
          <a:off x="7319316" y="1134984"/>
          <a:ext cx="2262187" cy="11310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Objetivos, Tipo e Desenho do Estudo</a:t>
          </a:r>
          <a:endParaRPr lang="pt-PT" sz="1800" b="1" kern="1200" dirty="0">
            <a:latin typeface="+mn-lt"/>
          </a:endParaRPr>
        </a:p>
      </dsp:txBody>
      <dsp:txXfrm>
        <a:off x="7374531" y="1190199"/>
        <a:ext cx="2151757" cy="1020663"/>
      </dsp:txXfrm>
    </dsp:sp>
    <dsp:sp modelId="{FEF24BBC-6D4B-4D99-AD5A-DA13912551CA}">
      <dsp:nvSpPr>
        <dsp:cNvPr id="0" name=""/>
        <dsp:cNvSpPr/>
      </dsp:nvSpPr>
      <dsp:spPr>
        <a:xfrm>
          <a:off x="7900807" y="3682664"/>
          <a:ext cx="2262187" cy="11310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População</a:t>
          </a:r>
          <a:endParaRPr lang="pt-PT" sz="1800" b="1" kern="1200" dirty="0">
            <a:latin typeface="+mn-lt"/>
          </a:endParaRPr>
        </a:p>
      </dsp:txBody>
      <dsp:txXfrm>
        <a:off x="7956022" y="3737879"/>
        <a:ext cx="2151757" cy="1020663"/>
      </dsp:txXfrm>
    </dsp:sp>
    <dsp:sp modelId="{A932C4D7-367A-4A73-B623-1F72711410AA}">
      <dsp:nvSpPr>
        <dsp:cNvPr id="0" name=""/>
        <dsp:cNvSpPr/>
      </dsp:nvSpPr>
      <dsp:spPr>
        <a:xfrm>
          <a:off x="6271505" y="5725745"/>
          <a:ext cx="2262187" cy="1131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Amostra e Critérios de Seleção da Amostra</a:t>
          </a:r>
          <a:endParaRPr lang="pt-PT" sz="1800" b="1" kern="1200" dirty="0">
            <a:latin typeface="+mn-lt"/>
          </a:endParaRPr>
        </a:p>
      </dsp:txBody>
      <dsp:txXfrm>
        <a:off x="6326720" y="5780960"/>
        <a:ext cx="2151757" cy="1020663"/>
      </dsp:txXfrm>
    </dsp:sp>
    <dsp:sp modelId="{BD12E581-42EB-4E26-AF19-DCBD409BDCC1}">
      <dsp:nvSpPr>
        <dsp:cNvPr id="0" name=""/>
        <dsp:cNvSpPr/>
      </dsp:nvSpPr>
      <dsp:spPr>
        <a:xfrm>
          <a:off x="3658307" y="5725745"/>
          <a:ext cx="2262187" cy="1131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Variáveis e Hipóteses</a:t>
          </a:r>
          <a:endParaRPr lang="pt-PT" sz="1800" b="1" kern="1200" dirty="0">
            <a:latin typeface="+mn-lt"/>
          </a:endParaRPr>
        </a:p>
      </dsp:txBody>
      <dsp:txXfrm>
        <a:off x="3713522" y="5780960"/>
        <a:ext cx="2151757" cy="1020663"/>
      </dsp:txXfrm>
    </dsp:sp>
    <dsp:sp modelId="{50884AF1-0E28-412D-BBED-1F81C31E43CA}">
      <dsp:nvSpPr>
        <dsp:cNvPr id="0" name=""/>
        <dsp:cNvSpPr/>
      </dsp:nvSpPr>
      <dsp:spPr>
        <a:xfrm>
          <a:off x="2029004" y="3365500"/>
          <a:ext cx="2262187" cy="1765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Instrumentos de Recolha de Dados e Procedimentos de Aplicação</a:t>
          </a:r>
          <a:endParaRPr lang="pt-PT" sz="1800" b="1" kern="1200" dirty="0">
            <a:latin typeface="+mn-lt"/>
          </a:endParaRPr>
        </a:p>
      </dsp:txBody>
      <dsp:txXfrm>
        <a:off x="2115185" y="3451681"/>
        <a:ext cx="2089825" cy="1593060"/>
      </dsp:txXfrm>
    </dsp:sp>
    <dsp:sp modelId="{DEBDDAA7-5669-46C9-9A2F-B5269639D410}">
      <dsp:nvSpPr>
        <dsp:cNvPr id="0" name=""/>
        <dsp:cNvSpPr/>
      </dsp:nvSpPr>
      <dsp:spPr>
        <a:xfrm>
          <a:off x="2610495" y="1134984"/>
          <a:ext cx="2262187" cy="11310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latin typeface="+mn-lt"/>
            </a:rPr>
            <a:t>Plano de Tratamento de Dados</a:t>
          </a:r>
          <a:endParaRPr lang="pt-PT" sz="1800" b="1" kern="1200" dirty="0">
            <a:latin typeface="+mn-lt"/>
          </a:endParaRPr>
        </a:p>
      </dsp:txBody>
      <dsp:txXfrm>
        <a:off x="2665710" y="1190199"/>
        <a:ext cx="2151757" cy="1020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D3B3E-889F-45F6-8215-B4BC330BA853}">
      <dsp:nvSpPr>
        <dsp:cNvPr id="0" name=""/>
        <dsp:cNvSpPr/>
      </dsp:nvSpPr>
      <dsp:spPr>
        <a:xfrm>
          <a:off x="382849" y="1074277"/>
          <a:ext cx="3144640" cy="15723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Reflexões Finais e Conclusões</a:t>
          </a:r>
          <a:endParaRPr lang="pt-PT" sz="2800" b="1" u="sng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28901" y="1120329"/>
        <a:ext cx="3052536" cy="1480216"/>
      </dsp:txXfrm>
    </dsp:sp>
    <dsp:sp modelId="{19D63C12-8910-41B5-B4FF-717C532922D0}">
      <dsp:nvSpPr>
        <dsp:cNvPr id="0" name=""/>
        <dsp:cNvSpPr/>
      </dsp:nvSpPr>
      <dsp:spPr>
        <a:xfrm>
          <a:off x="3527490" y="1839803"/>
          <a:ext cx="1257856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1257856" y="206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24971" y="1828990"/>
        <a:ext cx="62892" cy="62892"/>
      </dsp:txXfrm>
    </dsp:sp>
    <dsp:sp modelId="{C11DD303-5B41-4481-B990-5D52D73C0E1D}">
      <dsp:nvSpPr>
        <dsp:cNvPr id="0" name=""/>
        <dsp:cNvSpPr/>
      </dsp:nvSpPr>
      <dsp:spPr>
        <a:xfrm>
          <a:off x="4785346" y="1074277"/>
          <a:ext cx="3144640" cy="15723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Análise Crítica do Estudo</a:t>
          </a:r>
          <a:endParaRPr lang="pt-PT" sz="2000" b="1" u="none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831398" y="1120329"/>
        <a:ext cx="3052536" cy="1480216"/>
      </dsp:txXfrm>
    </dsp:sp>
    <dsp:sp modelId="{4725A22D-9CDE-464B-8D01-08DD1E4AC437}">
      <dsp:nvSpPr>
        <dsp:cNvPr id="0" name=""/>
        <dsp:cNvSpPr/>
      </dsp:nvSpPr>
      <dsp:spPr>
        <a:xfrm rot="19243161">
          <a:off x="7801272" y="1479132"/>
          <a:ext cx="1139344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1139344" y="20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342461" y="1471283"/>
        <a:ext cx="56967" cy="56967"/>
      </dsp:txXfrm>
    </dsp:sp>
    <dsp:sp modelId="{66784471-B0BE-4827-BBCE-0600913AFFA9}">
      <dsp:nvSpPr>
        <dsp:cNvPr id="0" name=""/>
        <dsp:cNvSpPr/>
      </dsp:nvSpPr>
      <dsp:spPr>
        <a:xfrm>
          <a:off x="8811901" y="520702"/>
          <a:ext cx="2814390" cy="1236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fortes</a:t>
          </a:r>
          <a:endParaRPr lang="pt-PT" sz="2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848125" y="556926"/>
        <a:ext cx="2741942" cy="1164339"/>
      </dsp:txXfrm>
    </dsp:sp>
    <dsp:sp modelId="{E5AD904D-E611-4B7D-B72E-453FBE4E9033}">
      <dsp:nvSpPr>
        <dsp:cNvPr id="0" name=""/>
        <dsp:cNvSpPr/>
      </dsp:nvSpPr>
      <dsp:spPr>
        <a:xfrm rot="2425640">
          <a:off x="7791674" y="2215450"/>
          <a:ext cx="1158540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1158540" y="20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341981" y="2207120"/>
        <a:ext cx="57927" cy="57927"/>
      </dsp:txXfrm>
    </dsp:sp>
    <dsp:sp modelId="{19620BAE-162F-4E90-993E-294CB5A9B52D}">
      <dsp:nvSpPr>
        <dsp:cNvPr id="0" name=""/>
        <dsp:cNvSpPr/>
      </dsp:nvSpPr>
      <dsp:spPr>
        <a:xfrm>
          <a:off x="8811901" y="1993337"/>
          <a:ext cx="2814390" cy="1236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Pontos fracos</a:t>
          </a:r>
          <a:endParaRPr lang="pt-PT" sz="2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848125" y="2029561"/>
        <a:ext cx="2741942" cy="1164339"/>
      </dsp:txXfrm>
    </dsp:sp>
    <dsp:sp modelId="{6D62AE95-04DC-4F3E-A82C-58A030A07D0C}">
      <dsp:nvSpPr>
        <dsp:cNvPr id="0" name=""/>
        <dsp:cNvSpPr/>
      </dsp:nvSpPr>
      <dsp:spPr>
        <a:xfrm rot="4102131">
          <a:off x="7174738" y="2951767"/>
          <a:ext cx="2392411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2392411" y="20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311134" y="2912591"/>
        <a:ext cx="119620" cy="119620"/>
      </dsp:txXfrm>
    </dsp:sp>
    <dsp:sp modelId="{84596DD5-2386-4CF1-A205-C903976529FB}">
      <dsp:nvSpPr>
        <dsp:cNvPr id="0" name=""/>
        <dsp:cNvSpPr/>
      </dsp:nvSpPr>
      <dsp:spPr>
        <a:xfrm>
          <a:off x="8811901" y="3465973"/>
          <a:ext cx="2814390" cy="12367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Limitações e falhas</a:t>
          </a:r>
          <a:endParaRPr lang="pt-PT" sz="2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848125" y="3502197"/>
        <a:ext cx="2741942" cy="1164339"/>
      </dsp:txXfrm>
    </dsp:sp>
    <dsp:sp modelId="{26146119-42D6-4538-98A9-1F8E616B9226}">
      <dsp:nvSpPr>
        <dsp:cNvPr id="0" name=""/>
        <dsp:cNvSpPr/>
      </dsp:nvSpPr>
      <dsp:spPr>
        <a:xfrm rot="4611532">
          <a:off x="6431395" y="3728561"/>
          <a:ext cx="3879097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3879097" y="206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273967" y="3652217"/>
        <a:ext cx="193954" cy="193954"/>
      </dsp:txXfrm>
    </dsp:sp>
    <dsp:sp modelId="{6ECF883C-06B4-4730-93F8-489C4D3981EF}">
      <dsp:nvSpPr>
        <dsp:cNvPr id="0" name=""/>
        <dsp:cNvSpPr/>
      </dsp:nvSpPr>
      <dsp:spPr>
        <a:xfrm>
          <a:off x="8811901" y="4938608"/>
          <a:ext cx="2814390" cy="13986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Contributo para a formação pessoal e profissional</a:t>
          </a:r>
          <a:endParaRPr lang="pt-PT" sz="20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8852867" y="4979574"/>
        <a:ext cx="2732458" cy="1316757"/>
      </dsp:txXfrm>
    </dsp:sp>
    <dsp:sp modelId="{12E626E7-C252-41F8-8A8D-C022172083DC}">
      <dsp:nvSpPr>
        <dsp:cNvPr id="0" name=""/>
        <dsp:cNvSpPr/>
      </dsp:nvSpPr>
      <dsp:spPr>
        <a:xfrm>
          <a:off x="6907" y="4451008"/>
          <a:ext cx="3144640" cy="157232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u="sng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Bibliografia</a:t>
          </a:r>
          <a:endParaRPr lang="pt-PT" sz="2800" b="1" u="sng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52959" y="4497060"/>
        <a:ext cx="3052536" cy="1480216"/>
      </dsp:txXfrm>
    </dsp:sp>
    <dsp:sp modelId="{C45D0099-F82E-4ACB-8DB3-76EFA196C3C2}">
      <dsp:nvSpPr>
        <dsp:cNvPr id="0" name=""/>
        <dsp:cNvSpPr/>
      </dsp:nvSpPr>
      <dsp:spPr>
        <a:xfrm>
          <a:off x="3151548" y="5216534"/>
          <a:ext cx="1257856" cy="41268"/>
        </a:xfrm>
        <a:custGeom>
          <a:avLst/>
          <a:gdLst/>
          <a:ahLst/>
          <a:cxnLst/>
          <a:rect l="0" t="0" r="0" b="0"/>
          <a:pathLst>
            <a:path>
              <a:moveTo>
                <a:pt x="0" y="20634"/>
              </a:moveTo>
              <a:lnTo>
                <a:pt x="1257856" y="2063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2000" kern="120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3749030" y="5205722"/>
        <a:ext cx="62892" cy="62892"/>
      </dsp:txXfrm>
    </dsp:sp>
    <dsp:sp modelId="{4F6FE2A9-09C6-4A51-8868-9652F1041301}">
      <dsp:nvSpPr>
        <dsp:cNvPr id="0" name=""/>
        <dsp:cNvSpPr/>
      </dsp:nvSpPr>
      <dsp:spPr>
        <a:xfrm>
          <a:off x="4409404" y="4451008"/>
          <a:ext cx="3144640" cy="15723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u="none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Referências bibliográficas utilizadas</a:t>
          </a:r>
          <a:endParaRPr lang="pt-PT" sz="2000" b="1" u="none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455456" y="4497060"/>
        <a:ext cx="3052536" cy="1480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2C67A-69C4-4452-8653-181166C4E833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C8031-9043-4E1E-8198-9190BBA8E058}">
      <dsp:nvSpPr>
        <dsp:cNvPr id="0" name=""/>
        <dsp:cNvSpPr/>
      </dsp:nvSpPr>
      <dsp:spPr>
        <a:xfrm>
          <a:off x="642720" y="279402"/>
          <a:ext cx="11449964" cy="11556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Supõe-se que uma em cada oito mulheres em todo o mundo irá desenvolver cancro da mama. Apenas 5-10% estão relacionados com distúrbios genéticos, sendo que os restantes 90-95% correspondem a fatores ambientais e do estilo de vida. (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Kolak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2017)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42720" y="279402"/>
        <a:ext cx="11449964" cy="1155694"/>
      </dsp:txXfrm>
    </dsp:sp>
    <dsp:sp modelId="{F137B5B7-E45E-408E-ACE9-3F6F850A696C}">
      <dsp:nvSpPr>
        <dsp:cNvPr id="0" name=""/>
        <dsp:cNvSpPr/>
      </dsp:nvSpPr>
      <dsp:spPr>
        <a:xfrm>
          <a:off x="106768" y="3212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A3C6E-7D32-458C-95E1-D0146D848BBA}">
      <dsp:nvSpPr>
        <dsp:cNvPr id="0" name=""/>
        <dsp:cNvSpPr/>
      </dsp:nvSpPr>
      <dsp:spPr>
        <a:xfrm>
          <a:off x="1257197" y="1714362"/>
          <a:ext cx="10835487" cy="8575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Pesquisas recentes têm-se focado no trabalho multidisciplinar, destinado a melhorar a eficiência dos cuidados de saúde, com ênfase na prevenção. 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57197" y="1714362"/>
        <a:ext cx="10835487" cy="857524"/>
      </dsp:txXfrm>
    </dsp:sp>
    <dsp:sp modelId="{AE88EA9D-83CC-4687-81BF-8DA7002625DC}">
      <dsp:nvSpPr>
        <dsp:cNvPr id="0" name=""/>
        <dsp:cNvSpPr/>
      </dsp:nvSpPr>
      <dsp:spPr>
        <a:xfrm>
          <a:off x="721244" y="160717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19606-3C36-4F21-A94A-40FDC9A6BDEA}">
      <dsp:nvSpPr>
        <dsp:cNvPr id="0" name=""/>
        <dsp:cNvSpPr/>
      </dsp:nvSpPr>
      <dsp:spPr>
        <a:xfrm>
          <a:off x="1445792" y="2857498"/>
          <a:ext cx="10646892" cy="11430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prevenção primária centra-se na modificação de fatores de risco, deteção precoce da doença, entre outros. Foca-se em diversas áreas, nomeadamente a dieta, consumo de álcool e atividade física. (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Kolak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2017)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5792" y="2857498"/>
        <a:ext cx="10646892" cy="1143002"/>
      </dsp:txXfrm>
    </dsp:sp>
    <dsp:sp modelId="{97F7B33B-8A58-45E9-8EFE-4FB6027A690E}">
      <dsp:nvSpPr>
        <dsp:cNvPr id="0" name=""/>
        <dsp:cNvSpPr/>
      </dsp:nvSpPr>
      <dsp:spPr>
        <a:xfrm>
          <a:off x="909839" y="289304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06C23-17F2-4BA7-BE3D-D8CD8BB01616}">
      <dsp:nvSpPr>
        <dsp:cNvPr id="0" name=""/>
        <dsp:cNvSpPr/>
      </dsp:nvSpPr>
      <dsp:spPr>
        <a:xfrm>
          <a:off x="1257197" y="4286112"/>
          <a:ext cx="10835487" cy="8575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 prevenção secundária gira em torno da resposta rápida ao início do tratamento. O rastreio é o principal exemplo deste tipo de prevenção. (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Coughlin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2015)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57197" y="4286112"/>
        <a:ext cx="10835487" cy="857524"/>
      </dsp:txXfrm>
    </dsp:sp>
    <dsp:sp modelId="{8DADEF89-5F28-43BB-A5D7-CA8036B11E06}">
      <dsp:nvSpPr>
        <dsp:cNvPr id="0" name=""/>
        <dsp:cNvSpPr/>
      </dsp:nvSpPr>
      <dsp:spPr>
        <a:xfrm>
          <a:off x="721244" y="417892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37D7F-2135-4207-9D01-6DD7138D5086}">
      <dsp:nvSpPr>
        <dsp:cNvPr id="0" name=""/>
        <dsp:cNvSpPr/>
      </dsp:nvSpPr>
      <dsp:spPr>
        <a:xfrm>
          <a:off x="642720" y="5571987"/>
          <a:ext cx="11449964" cy="8575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Quanto ao cancro da mama, a prevenção secundária engloba exames como a mamografia, imagem por ressonância magnética, auto-exame da mama, ultrassonografia, entre outros. (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Coughlin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</a:t>
          </a:r>
          <a:r>
            <a:rPr lang="pt-PT" sz="1800" kern="1200" dirty="0" err="1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et</a:t>
          </a: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 al., 2015)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42720" y="5571987"/>
        <a:ext cx="11449964" cy="857524"/>
      </dsp:txXfrm>
    </dsp:sp>
    <dsp:sp modelId="{AA16BB7E-B5CA-4E6C-A29B-48120654010C}">
      <dsp:nvSpPr>
        <dsp:cNvPr id="0" name=""/>
        <dsp:cNvSpPr/>
      </dsp:nvSpPr>
      <dsp:spPr>
        <a:xfrm>
          <a:off x="106768" y="54647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FB61-5483-45C6-AB11-003B6A2C6D13}">
      <dsp:nvSpPr>
        <dsp:cNvPr id="0" name=""/>
        <dsp:cNvSpPr/>
      </dsp:nvSpPr>
      <dsp:spPr>
        <a:xfrm>
          <a:off x="8874993" y="5005464"/>
          <a:ext cx="695784" cy="856338"/>
        </a:xfrm>
        <a:custGeom>
          <a:avLst/>
          <a:gdLst/>
          <a:ahLst/>
          <a:cxnLst/>
          <a:rect l="0" t="0" r="0" b="0"/>
          <a:pathLst>
            <a:path>
              <a:moveTo>
                <a:pt x="0" y="856338"/>
              </a:moveTo>
              <a:lnTo>
                <a:pt x="443148" y="856338"/>
              </a:lnTo>
              <a:lnTo>
                <a:pt x="443148" y="0"/>
              </a:lnTo>
              <a:lnTo>
                <a:pt x="695784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A29A4-506F-462C-92CA-631A3296F736}">
      <dsp:nvSpPr>
        <dsp:cNvPr id="0" name=""/>
        <dsp:cNvSpPr/>
      </dsp:nvSpPr>
      <dsp:spPr>
        <a:xfrm>
          <a:off x="5843364" y="4775469"/>
          <a:ext cx="505271" cy="1086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635" y="0"/>
              </a:lnTo>
              <a:lnTo>
                <a:pt x="252635" y="1086333"/>
              </a:lnTo>
              <a:lnTo>
                <a:pt x="505271" y="10863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7E28B-F8CB-430D-BC1F-BA77972AC36C}">
      <dsp:nvSpPr>
        <dsp:cNvPr id="0" name=""/>
        <dsp:cNvSpPr/>
      </dsp:nvSpPr>
      <dsp:spPr>
        <a:xfrm>
          <a:off x="5843364" y="4729749"/>
          <a:ext cx="505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27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A5FCB-1CAD-4AD0-98B5-7E0731A0F4BD}">
      <dsp:nvSpPr>
        <dsp:cNvPr id="0" name=""/>
        <dsp:cNvSpPr/>
      </dsp:nvSpPr>
      <dsp:spPr>
        <a:xfrm>
          <a:off x="5843364" y="3689135"/>
          <a:ext cx="505271" cy="1086333"/>
        </a:xfrm>
        <a:custGeom>
          <a:avLst/>
          <a:gdLst/>
          <a:ahLst/>
          <a:cxnLst/>
          <a:rect l="0" t="0" r="0" b="0"/>
          <a:pathLst>
            <a:path>
              <a:moveTo>
                <a:pt x="0" y="1086333"/>
              </a:moveTo>
              <a:lnTo>
                <a:pt x="252635" y="1086333"/>
              </a:lnTo>
              <a:lnTo>
                <a:pt x="252635" y="0"/>
              </a:lnTo>
              <a:lnTo>
                <a:pt x="50527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2C3EB-DB33-476D-B196-BC37C530DC71}">
      <dsp:nvSpPr>
        <dsp:cNvPr id="0" name=""/>
        <dsp:cNvSpPr/>
      </dsp:nvSpPr>
      <dsp:spPr>
        <a:xfrm>
          <a:off x="2723691" y="4775469"/>
          <a:ext cx="593315" cy="762001"/>
        </a:xfrm>
        <a:custGeom>
          <a:avLst/>
          <a:gdLst/>
          <a:ahLst/>
          <a:cxnLst/>
          <a:rect l="0" t="0" r="0" b="0"/>
          <a:pathLst>
            <a:path>
              <a:moveTo>
                <a:pt x="0" y="762001"/>
              </a:moveTo>
              <a:lnTo>
                <a:pt x="340679" y="762001"/>
              </a:lnTo>
              <a:lnTo>
                <a:pt x="340679" y="0"/>
              </a:lnTo>
              <a:lnTo>
                <a:pt x="59331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3BE1E7-18A9-4987-BD2F-1AA3B126E24D}">
      <dsp:nvSpPr>
        <dsp:cNvPr id="0" name=""/>
        <dsp:cNvSpPr/>
      </dsp:nvSpPr>
      <dsp:spPr>
        <a:xfrm>
          <a:off x="171085" y="610141"/>
          <a:ext cx="3620548" cy="1510757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Antecedentes pessoais, outras doenças ou tratamentos já realizados, bem como a tolerância aos mesmos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71085" y="610141"/>
        <a:ext cx="3620548" cy="1510757"/>
      </dsp:txXfrm>
    </dsp:sp>
    <dsp:sp modelId="{6BA5F3D6-0DE7-47FF-BC28-44B50B15F58B}">
      <dsp:nvSpPr>
        <dsp:cNvPr id="0" name=""/>
        <dsp:cNvSpPr/>
      </dsp:nvSpPr>
      <dsp:spPr>
        <a:xfrm>
          <a:off x="158377" y="2480660"/>
          <a:ext cx="3253038" cy="770539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Estado geral de saúde</a:t>
          </a:r>
          <a:b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Fase pré ou pós-menopausa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58377" y="2480660"/>
        <a:ext cx="3253038" cy="770539"/>
      </dsp:txXfrm>
    </dsp:sp>
    <dsp:sp modelId="{A1F58DFA-51DC-47E4-BA34-B98FBB16FEE9}">
      <dsp:nvSpPr>
        <dsp:cNvPr id="0" name=""/>
        <dsp:cNvSpPr/>
      </dsp:nvSpPr>
      <dsp:spPr>
        <a:xfrm>
          <a:off x="43984" y="3636365"/>
          <a:ext cx="3010811" cy="770539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Estadio da doença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3984" y="3636365"/>
        <a:ext cx="3010811" cy="770539"/>
      </dsp:txXfrm>
    </dsp:sp>
    <dsp:sp modelId="{6CBC102D-621F-4AC9-B591-C36A6A825A89}">
      <dsp:nvSpPr>
        <dsp:cNvPr id="0" name=""/>
        <dsp:cNvSpPr/>
      </dsp:nvSpPr>
      <dsp:spPr>
        <a:xfrm>
          <a:off x="197334" y="4765155"/>
          <a:ext cx="2526357" cy="1544630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Características específicas do tumor resultantes da análise da biópsia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97334" y="4765155"/>
        <a:ext cx="2526357" cy="1544630"/>
      </dsp:txXfrm>
    </dsp:sp>
    <dsp:sp modelId="{1CBD436A-5BD8-4BD1-BB17-439F0A583C30}">
      <dsp:nvSpPr>
        <dsp:cNvPr id="0" name=""/>
        <dsp:cNvSpPr/>
      </dsp:nvSpPr>
      <dsp:spPr>
        <a:xfrm>
          <a:off x="3317006" y="4390200"/>
          <a:ext cx="2526357" cy="770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rPr>
            <a:t>Tratamento</a:t>
          </a:r>
          <a:endParaRPr lang="pt-PT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anose="020B0604020202020204" pitchFamily="34" charset="0"/>
          </a:endParaRPr>
        </a:p>
      </dsp:txBody>
      <dsp:txXfrm>
        <a:off x="3317006" y="4390200"/>
        <a:ext cx="2526357" cy="770539"/>
      </dsp:txXfrm>
    </dsp:sp>
    <dsp:sp modelId="{6B253AAF-33DE-4839-8A50-537BA6815AA4}">
      <dsp:nvSpPr>
        <dsp:cNvPr id="0" name=""/>
        <dsp:cNvSpPr/>
      </dsp:nvSpPr>
      <dsp:spPr>
        <a:xfrm>
          <a:off x="6348635" y="3303866"/>
          <a:ext cx="2526357" cy="770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Cirurgia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348635" y="3303866"/>
        <a:ext cx="2526357" cy="770539"/>
      </dsp:txXfrm>
    </dsp:sp>
    <dsp:sp modelId="{30BA2440-B4A6-40C2-8D61-C0DA554C41BA}">
      <dsp:nvSpPr>
        <dsp:cNvPr id="0" name=""/>
        <dsp:cNvSpPr/>
      </dsp:nvSpPr>
      <dsp:spPr>
        <a:xfrm>
          <a:off x="6348635" y="4390200"/>
          <a:ext cx="2526357" cy="770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Radioterapia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348635" y="4390200"/>
        <a:ext cx="2526357" cy="770539"/>
      </dsp:txXfrm>
    </dsp:sp>
    <dsp:sp modelId="{23137D07-7739-4947-8743-57EF9FF0A22A}">
      <dsp:nvSpPr>
        <dsp:cNvPr id="0" name=""/>
        <dsp:cNvSpPr/>
      </dsp:nvSpPr>
      <dsp:spPr>
        <a:xfrm>
          <a:off x="6348635" y="5476533"/>
          <a:ext cx="2526357" cy="7705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Terapias hormonais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6348635" y="5476533"/>
        <a:ext cx="2526357" cy="770539"/>
      </dsp:txXfrm>
    </dsp:sp>
    <dsp:sp modelId="{FA3CD60C-6494-4AAD-9890-D6D2FE04242C}">
      <dsp:nvSpPr>
        <dsp:cNvPr id="0" name=""/>
        <dsp:cNvSpPr/>
      </dsp:nvSpPr>
      <dsp:spPr>
        <a:xfrm>
          <a:off x="9570777" y="4013203"/>
          <a:ext cx="2526357" cy="1984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Impactos do foro fisiológico, músculo-esquelético e no desempenho funcional. </a:t>
          </a:r>
          <a:endParaRPr lang="pt-PT" sz="1800" kern="1200" dirty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9570777" y="4013203"/>
        <a:ext cx="2526357" cy="19845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5D95C-1B77-4B38-889E-23F3E3BA1B31}">
      <dsp:nvSpPr>
        <dsp:cNvPr id="0" name=""/>
        <dsp:cNvSpPr/>
      </dsp:nvSpPr>
      <dsp:spPr>
        <a:xfrm>
          <a:off x="153865" y="2333599"/>
          <a:ext cx="3033254" cy="1516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3200" b="1" u="sng" kern="1200" dirty="0" smtClean="0">
              <a:solidFill>
                <a:schemeClr val="tx1"/>
              </a:solidFill>
              <a:effectLst/>
            </a:rPr>
            <a:t>Fisioterapia</a:t>
          </a:r>
          <a:endParaRPr lang="pt-PT" sz="3200" b="1" u="sng" kern="1200" dirty="0">
            <a:solidFill>
              <a:schemeClr val="tx1"/>
            </a:solidFill>
            <a:effectLst/>
          </a:endParaRPr>
        </a:p>
      </dsp:txBody>
      <dsp:txXfrm>
        <a:off x="198285" y="2378019"/>
        <a:ext cx="2944414" cy="1427787"/>
      </dsp:txXfrm>
    </dsp:sp>
    <dsp:sp modelId="{D66030C4-D901-4C3C-BCDE-7E9829634829}">
      <dsp:nvSpPr>
        <dsp:cNvPr id="0" name=""/>
        <dsp:cNvSpPr/>
      </dsp:nvSpPr>
      <dsp:spPr>
        <a:xfrm rot="18072462">
          <a:off x="2600144" y="2029820"/>
          <a:ext cx="243630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36300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757387" y="1989128"/>
        <a:ext cx="121815" cy="121815"/>
      </dsp:txXfrm>
    </dsp:sp>
    <dsp:sp modelId="{41EBC8DE-EE22-4813-8DFA-3D4E48288252}">
      <dsp:nvSpPr>
        <dsp:cNvPr id="0" name=""/>
        <dsp:cNvSpPr/>
      </dsp:nvSpPr>
      <dsp:spPr>
        <a:xfrm>
          <a:off x="4449470" y="249844"/>
          <a:ext cx="3033254" cy="1516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Acesso ilimitado às instalações e serviços de reabilitação especializados</a:t>
          </a:r>
          <a:endParaRPr lang="pt-PT" sz="1800" b="1" kern="1200" dirty="0">
            <a:solidFill>
              <a:schemeClr val="tx1"/>
            </a:solidFill>
          </a:endParaRPr>
        </a:p>
      </dsp:txBody>
      <dsp:txXfrm>
        <a:off x="4493890" y="294264"/>
        <a:ext cx="2944414" cy="1427787"/>
      </dsp:txXfrm>
    </dsp:sp>
    <dsp:sp modelId="{1D21F0F6-DFBC-4035-A08B-75AA1C7346BC}">
      <dsp:nvSpPr>
        <dsp:cNvPr id="0" name=""/>
        <dsp:cNvSpPr/>
      </dsp:nvSpPr>
      <dsp:spPr>
        <a:xfrm rot="20906336">
          <a:off x="7470162" y="863845"/>
          <a:ext cx="123842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8427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058415" y="853099"/>
        <a:ext cx="61921" cy="61921"/>
      </dsp:txXfrm>
    </dsp:sp>
    <dsp:sp modelId="{20EDC1E7-6C93-46F4-8FAE-DC449ACC0739}">
      <dsp:nvSpPr>
        <dsp:cNvPr id="0" name=""/>
        <dsp:cNvSpPr/>
      </dsp:nvSpPr>
      <dsp:spPr>
        <a:xfrm>
          <a:off x="8696026" y="1648"/>
          <a:ext cx="3033254" cy="1516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Diminuir as sequelas físicas, psicológicas e sociais do tratamento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740446" y="46068"/>
        <a:ext cx="2944414" cy="1427787"/>
      </dsp:txXfrm>
    </dsp:sp>
    <dsp:sp modelId="{8619A3D9-F45F-45D3-9ABF-F9DA971EB128}">
      <dsp:nvSpPr>
        <dsp:cNvPr id="0" name=""/>
        <dsp:cNvSpPr/>
      </dsp:nvSpPr>
      <dsp:spPr>
        <a:xfrm rot="1819261">
          <a:off x="3087100" y="3440838"/>
          <a:ext cx="14623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462389" y="2021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3781735" y="3424493"/>
        <a:ext cx="73119" cy="73119"/>
      </dsp:txXfrm>
    </dsp:sp>
    <dsp:sp modelId="{9600484B-729D-4919-B171-1511FD532E46}">
      <dsp:nvSpPr>
        <dsp:cNvPr id="0" name=""/>
        <dsp:cNvSpPr/>
      </dsp:nvSpPr>
      <dsp:spPr>
        <a:xfrm>
          <a:off x="4449470" y="3071878"/>
          <a:ext cx="3033254" cy="15166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Principais objetivos da fisioterapia:</a:t>
          </a:r>
          <a:endParaRPr lang="pt-PT" sz="1800" b="1" kern="1200" dirty="0">
            <a:solidFill>
              <a:schemeClr val="tx1"/>
            </a:solidFill>
          </a:endParaRPr>
        </a:p>
      </dsp:txBody>
      <dsp:txXfrm>
        <a:off x="4493890" y="3116298"/>
        <a:ext cx="2944414" cy="1427787"/>
      </dsp:txXfrm>
    </dsp:sp>
    <dsp:sp modelId="{C8BF9228-6486-4803-8EFF-207062D80272}">
      <dsp:nvSpPr>
        <dsp:cNvPr id="0" name=""/>
        <dsp:cNvSpPr/>
      </dsp:nvSpPr>
      <dsp:spPr>
        <a:xfrm rot="18747387">
          <a:off x="7190673" y="3146923"/>
          <a:ext cx="17974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97405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044440" y="3122202"/>
        <a:ext cx="89870" cy="89870"/>
      </dsp:txXfrm>
    </dsp:sp>
    <dsp:sp modelId="{16DD132E-6459-4FB6-B222-11F950AFF58B}">
      <dsp:nvSpPr>
        <dsp:cNvPr id="0" name=""/>
        <dsp:cNvSpPr/>
      </dsp:nvSpPr>
      <dsp:spPr>
        <a:xfrm>
          <a:off x="8696026" y="1745770"/>
          <a:ext cx="3033254" cy="1516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Prevenção e tratamento do linfedema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740446" y="1790190"/>
        <a:ext cx="2944414" cy="1427787"/>
      </dsp:txXfrm>
    </dsp:sp>
    <dsp:sp modelId="{336035D5-F882-4D8E-A65B-AD6F0504E147}">
      <dsp:nvSpPr>
        <dsp:cNvPr id="0" name=""/>
        <dsp:cNvSpPr/>
      </dsp:nvSpPr>
      <dsp:spPr>
        <a:xfrm rot="1140607">
          <a:off x="7447730" y="4018983"/>
          <a:ext cx="12832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83291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057293" y="4007116"/>
        <a:ext cx="64164" cy="64164"/>
      </dsp:txXfrm>
    </dsp:sp>
    <dsp:sp modelId="{F8EA75FC-EF08-48D5-A90F-6FA9163B1326}">
      <dsp:nvSpPr>
        <dsp:cNvPr id="0" name=""/>
        <dsp:cNvSpPr/>
      </dsp:nvSpPr>
      <dsp:spPr>
        <a:xfrm>
          <a:off x="8696026" y="3489891"/>
          <a:ext cx="3033254" cy="1516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Assegurar movimentos amplos do braço e ombro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740446" y="3534311"/>
        <a:ext cx="2944414" cy="1427787"/>
      </dsp:txXfrm>
    </dsp:sp>
    <dsp:sp modelId="{0C488C38-CB0B-441B-B5BD-ACB4AEC69983}">
      <dsp:nvSpPr>
        <dsp:cNvPr id="0" name=""/>
        <dsp:cNvSpPr/>
      </dsp:nvSpPr>
      <dsp:spPr>
        <a:xfrm rot="3642038">
          <a:off x="6849726" y="4891044"/>
          <a:ext cx="247929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79299" y="2021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endParaRPr lang="pt-PT" sz="1800" kern="1200">
            <a:solidFill>
              <a:schemeClr val="tx1"/>
            </a:solidFill>
          </a:endParaRPr>
        </a:p>
      </dsp:txBody>
      <dsp:txXfrm>
        <a:off x="8027393" y="4849277"/>
        <a:ext cx="123964" cy="123964"/>
      </dsp:txXfrm>
    </dsp:sp>
    <dsp:sp modelId="{ECBBAE02-F827-4ECE-A761-E9E0C5B81784}">
      <dsp:nvSpPr>
        <dsp:cNvPr id="0" name=""/>
        <dsp:cNvSpPr/>
      </dsp:nvSpPr>
      <dsp:spPr>
        <a:xfrm>
          <a:off x="8696026" y="5234013"/>
          <a:ext cx="3033254" cy="15166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Prevenir e/ou corrigir alterações posturais resultantes da mastectomia</a:t>
          </a:r>
          <a:r>
            <a:rPr lang="pt-PT" sz="1800" kern="1200" smtClean="0">
              <a:solidFill>
                <a:schemeClr val="tx1"/>
              </a:solidFill>
            </a:rPr>
            <a:t>.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740446" y="5278433"/>
        <a:ext cx="2944414" cy="14277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5B3C5-F7BB-4FBA-BD96-2EAC6497D6D7}">
      <dsp:nvSpPr>
        <dsp:cNvPr id="0" name=""/>
        <dsp:cNvSpPr/>
      </dsp:nvSpPr>
      <dsp:spPr>
        <a:xfrm>
          <a:off x="4667" y="3291"/>
          <a:ext cx="6504677" cy="184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EORTC QLQ-C30</a:t>
          </a:r>
          <a:endParaRPr lang="pt-PT" sz="2400" b="1" kern="1200" dirty="0"/>
        </a:p>
      </dsp:txBody>
      <dsp:txXfrm>
        <a:off x="4667" y="3291"/>
        <a:ext cx="6504677" cy="1843200"/>
      </dsp:txXfrm>
    </dsp:sp>
    <dsp:sp modelId="{4B6E39EA-791A-4723-88EC-901CEC777680}">
      <dsp:nvSpPr>
        <dsp:cNvPr id="0" name=""/>
        <dsp:cNvSpPr/>
      </dsp:nvSpPr>
      <dsp:spPr>
        <a:xfrm>
          <a:off x="4667" y="1846491"/>
          <a:ext cx="6504677" cy="465552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Específico para doentes com cancro;</a:t>
          </a:r>
          <a:endParaRPr lang="pt-PT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Apesar de ter uma estrutura multidimensional, deve ser autoadministrado por ser curto e de fácil aplicação;</a:t>
          </a:r>
          <a:endParaRPr lang="pt-PT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5 escalas funcionais: física, funcional, emocional, cognitiva e social;</a:t>
          </a:r>
          <a:endParaRPr lang="pt-PT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3 escalas de sintomas: fadiga, náuseas e vómitos, e dor;</a:t>
          </a:r>
          <a:endParaRPr lang="pt-PT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Uma escala do estado de saúde global;</a:t>
          </a:r>
          <a:endParaRPr lang="pt-PT" sz="1800" kern="1200" dirty="0"/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6 itens simples que avaliam sintomas comuns aos doentes oncológicos (dispneia, insónia, obstipação, diarreia, perda de apetite, dificuldades financeiras) (EORTC, 2016).</a:t>
          </a:r>
          <a:endParaRPr lang="pt-PT" sz="1800" kern="1200" dirty="0"/>
        </a:p>
      </dsp:txBody>
      <dsp:txXfrm>
        <a:off x="4667" y="1846491"/>
        <a:ext cx="6504677" cy="4655520"/>
      </dsp:txXfrm>
    </dsp:sp>
    <dsp:sp modelId="{67B5B480-A794-46D5-91A5-525D34BA71CB}">
      <dsp:nvSpPr>
        <dsp:cNvPr id="0" name=""/>
        <dsp:cNvSpPr/>
      </dsp:nvSpPr>
      <dsp:spPr>
        <a:xfrm>
          <a:off x="7419999" y="3291"/>
          <a:ext cx="4240464" cy="184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EORTC QLQ-BR23 </a:t>
          </a:r>
          <a:br>
            <a:rPr lang="pt-PT" sz="2400" b="1" kern="1200" dirty="0" smtClean="0"/>
          </a:br>
          <a:r>
            <a:rPr lang="pt-PT" sz="1700" b="1" kern="1200" dirty="0" smtClean="0"/>
            <a:t>Módulo complementar do cancro da mama</a:t>
          </a:r>
          <a:endParaRPr lang="pt-PT" sz="1700" b="1" kern="1200" dirty="0"/>
        </a:p>
      </dsp:txBody>
      <dsp:txXfrm>
        <a:off x="7419999" y="3291"/>
        <a:ext cx="4240464" cy="1843200"/>
      </dsp:txXfrm>
    </dsp:sp>
    <dsp:sp modelId="{7432331D-EC4A-48FA-8959-F6D652A12A75}">
      <dsp:nvSpPr>
        <dsp:cNvPr id="0" name=""/>
        <dsp:cNvSpPr/>
      </dsp:nvSpPr>
      <dsp:spPr>
        <a:xfrm>
          <a:off x="7419999" y="1846491"/>
          <a:ext cx="4240464" cy="46555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Constituído por 23 questões que abordam sintomas, efeitos dos tratamentos, imagem corporal, função sexual e perspetiva futura (EORTC, 2004).</a:t>
          </a:r>
          <a:endParaRPr lang="pt-PT" sz="1800" kern="1200" dirty="0"/>
        </a:p>
      </dsp:txBody>
      <dsp:txXfrm>
        <a:off x="7419999" y="1846491"/>
        <a:ext cx="4240464" cy="46555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01FD1-5924-42F8-A98F-0A9676C34367}">
      <dsp:nvSpPr>
        <dsp:cNvPr id="0" name=""/>
        <dsp:cNvSpPr/>
      </dsp:nvSpPr>
      <dsp:spPr>
        <a:xfrm>
          <a:off x="2190219" y="837"/>
          <a:ext cx="10001780" cy="32649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Será que a fisioterapia, a longo prazo, contribui para a melhoria das diferentes dimensões da qualidade de vida (nível físico, funcional, emocional, cognitivo, social, estado de saúde geral, fadiga e dor) das mulheres com cancro da mama submetidas a mastectomia?</a:t>
          </a:r>
          <a:endParaRPr lang="pt-PT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Até que ponto a Implementação de um Programa de Intervenção de Fisioterapia a Longo Prazo contribui para o aumento da qualidade de vida em mulheres mastectomizadas?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2190219" y="408952"/>
        <a:ext cx="8777437" cy="2448687"/>
      </dsp:txXfrm>
    </dsp:sp>
    <dsp:sp modelId="{89DA19B4-2B45-4110-89FB-387CB452C9EC}">
      <dsp:nvSpPr>
        <dsp:cNvPr id="0" name=""/>
        <dsp:cNvSpPr/>
      </dsp:nvSpPr>
      <dsp:spPr>
        <a:xfrm>
          <a:off x="0" y="837"/>
          <a:ext cx="2190219" cy="32649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solidFill>
                <a:schemeClr val="tx1"/>
              </a:solidFill>
            </a:rPr>
            <a:t>Questão Orientadora</a:t>
          </a:r>
          <a:endParaRPr lang="pt-PT" sz="2800" kern="1200" dirty="0">
            <a:solidFill>
              <a:schemeClr val="tx1"/>
            </a:solidFill>
          </a:endParaRPr>
        </a:p>
      </dsp:txBody>
      <dsp:txXfrm>
        <a:off x="106918" y="107755"/>
        <a:ext cx="1976383" cy="3051080"/>
      </dsp:txXfrm>
    </dsp:sp>
    <dsp:sp modelId="{62DE6848-417D-4D3F-A026-74E090972544}">
      <dsp:nvSpPr>
        <dsp:cNvPr id="0" name=""/>
        <dsp:cNvSpPr/>
      </dsp:nvSpPr>
      <dsp:spPr>
        <a:xfrm>
          <a:off x="2211580" y="3592245"/>
          <a:ext cx="9959059" cy="32649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Perceber a importância da implementação de um programa continuado de reabilitação a longo prazo em mulheres sobreviventes de cancro da mama, submetidas a cirurgia. </a:t>
          </a:r>
          <a:endParaRPr lang="pt-PT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>
              <a:solidFill>
                <a:schemeClr val="tx1"/>
              </a:solidFill>
            </a:rPr>
            <a:t>Apurar se existe ou não uma melhoria significativa da qualidade de vida destas mulheres com a Implementação de um Protocolo no Serviço Nacional de Saúde, nomeadamente na rede de </a:t>
          </a:r>
          <a:r>
            <a:rPr lang="pt-PT" sz="1800" kern="1200" dirty="0" err="1" smtClean="0">
              <a:solidFill>
                <a:schemeClr val="tx1"/>
              </a:solidFill>
            </a:rPr>
            <a:t>IPO’s</a:t>
          </a:r>
          <a:r>
            <a:rPr lang="pt-PT" sz="1800" kern="1200" dirty="0" smtClean="0">
              <a:solidFill>
                <a:schemeClr val="tx1"/>
              </a:solidFill>
            </a:rPr>
            <a:t>, visando a igualdade de acesso e adequação dos cuidados prestados a este grupo de doentes. 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2211580" y="4000360"/>
        <a:ext cx="8734716" cy="2448687"/>
      </dsp:txXfrm>
    </dsp:sp>
    <dsp:sp modelId="{AE352D63-64E8-48AE-8DBA-B636DA59362B}">
      <dsp:nvSpPr>
        <dsp:cNvPr id="0" name=""/>
        <dsp:cNvSpPr/>
      </dsp:nvSpPr>
      <dsp:spPr>
        <a:xfrm>
          <a:off x="21360" y="3592245"/>
          <a:ext cx="2190219" cy="32649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>
              <a:solidFill>
                <a:schemeClr val="tx1"/>
              </a:solidFill>
            </a:rPr>
            <a:t>Objetivo Geral</a:t>
          </a:r>
          <a:endParaRPr lang="pt-PT" sz="2800" kern="1200" dirty="0">
            <a:solidFill>
              <a:schemeClr val="tx1"/>
            </a:solidFill>
          </a:endParaRPr>
        </a:p>
      </dsp:txBody>
      <dsp:txXfrm>
        <a:off x="128278" y="3699163"/>
        <a:ext cx="1976383" cy="3051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6F349-F0F9-4D1D-86F0-6778721A7E52}">
      <dsp:nvSpPr>
        <dsp:cNvPr id="0" name=""/>
        <dsp:cNvSpPr/>
      </dsp:nvSpPr>
      <dsp:spPr>
        <a:xfrm>
          <a:off x="4376068" y="3280941"/>
          <a:ext cx="3466008" cy="3577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Verificar se a aplicação do protocolo proposto provoca melhorias … nas mulheres com cancro da mama submetidas a mastectomia;</a:t>
          </a:r>
          <a:endParaRPr lang="pt-PT" sz="1800" b="1" kern="1200" dirty="0">
            <a:solidFill>
              <a:schemeClr val="tx1"/>
            </a:solidFill>
          </a:endParaRPr>
        </a:p>
      </dsp:txBody>
      <dsp:txXfrm>
        <a:off x="4883653" y="3804788"/>
        <a:ext cx="2450838" cy="2529356"/>
      </dsp:txXfrm>
    </dsp:sp>
    <dsp:sp modelId="{57BA52A7-B79A-499B-B984-D653CD65E620}">
      <dsp:nvSpPr>
        <dsp:cNvPr id="0" name=""/>
        <dsp:cNvSpPr/>
      </dsp:nvSpPr>
      <dsp:spPr>
        <a:xfrm rot="10632059">
          <a:off x="1142382" y="4867360"/>
          <a:ext cx="3059593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3CC27-5B3C-4308-9D75-756B0D089833}">
      <dsp:nvSpPr>
        <dsp:cNvPr id="0" name=""/>
        <dsp:cNvSpPr/>
      </dsp:nvSpPr>
      <dsp:spPr>
        <a:xfrm>
          <a:off x="235094" y="4584912"/>
          <a:ext cx="1818227" cy="1454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físico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277697" y="4627515"/>
        <a:ext cx="1733021" cy="1369375"/>
      </dsp:txXfrm>
    </dsp:sp>
    <dsp:sp modelId="{24A860AA-4043-4AB8-8BCC-F3FA955E1925}">
      <dsp:nvSpPr>
        <dsp:cNvPr id="0" name=""/>
        <dsp:cNvSpPr/>
      </dsp:nvSpPr>
      <dsp:spPr>
        <a:xfrm rot="12184203">
          <a:off x="1516607" y="3371650"/>
          <a:ext cx="2950511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95C5B-64B4-47DE-B5CB-8447BC91AC2F}">
      <dsp:nvSpPr>
        <dsp:cNvPr id="0" name=""/>
        <dsp:cNvSpPr/>
      </dsp:nvSpPr>
      <dsp:spPr>
        <a:xfrm>
          <a:off x="725475" y="2436410"/>
          <a:ext cx="1818227" cy="1454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funcional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768078" y="2479013"/>
        <a:ext cx="1733021" cy="1369375"/>
      </dsp:txXfrm>
    </dsp:sp>
    <dsp:sp modelId="{B1036A93-6C04-4395-8A4E-5AFF641B78DE}">
      <dsp:nvSpPr>
        <dsp:cNvPr id="0" name=""/>
        <dsp:cNvSpPr/>
      </dsp:nvSpPr>
      <dsp:spPr>
        <a:xfrm rot="13769323">
          <a:off x="2510514" y="2151324"/>
          <a:ext cx="284298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8F0B8-5A89-4EB2-A9A6-4E5A7EB946B9}">
      <dsp:nvSpPr>
        <dsp:cNvPr id="0" name=""/>
        <dsp:cNvSpPr/>
      </dsp:nvSpPr>
      <dsp:spPr>
        <a:xfrm>
          <a:off x="2099494" y="713445"/>
          <a:ext cx="1818227" cy="1454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emocional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2142097" y="756048"/>
        <a:ext cx="1733021" cy="1369375"/>
      </dsp:txXfrm>
    </dsp:sp>
    <dsp:sp modelId="{0C195522-4805-4A4C-B3B6-BE8C15296C7C}">
      <dsp:nvSpPr>
        <dsp:cNvPr id="0" name=""/>
        <dsp:cNvSpPr/>
      </dsp:nvSpPr>
      <dsp:spPr>
        <a:xfrm rot="15317066">
          <a:off x="4076156" y="1644342"/>
          <a:ext cx="246113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82267-1C60-4B8C-BD83-194877FBF92D}">
      <dsp:nvSpPr>
        <dsp:cNvPr id="0" name=""/>
        <dsp:cNvSpPr/>
      </dsp:nvSpPr>
      <dsp:spPr>
        <a:xfrm>
          <a:off x="4085022" y="96985"/>
          <a:ext cx="1818227" cy="14545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cognitivo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4127625" y="139588"/>
        <a:ext cx="1733021" cy="1369375"/>
      </dsp:txXfrm>
    </dsp:sp>
    <dsp:sp modelId="{C0CF0C47-3E55-43BB-B87C-3986AC0A1ACD}">
      <dsp:nvSpPr>
        <dsp:cNvPr id="0" name=""/>
        <dsp:cNvSpPr/>
      </dsp:nvSpPr>
      <dsp:spPr>
        <a:xfrm rot="17063098">
          <a:off x="5665548" y="1643045"/>
          <a:ext cx="2454777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7B069-F725-4338-BB3B-1AFBCEAE3908}">
      <dsp:nvSpPr>
        <dsp:cNvPr id="0" name=""/>
        <dsp:cNvSpPr/>
      </dsp:nvSpPr>
      <dsp:spPr>
        <a:xfrm>
          <a:off x="6288750" y="96985"/>
          <a:ext cx="1818227" cy="14545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social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6331353" y="139588"/>
        <a:ext cx="1733021" cy="1369375"/>
      </dsp:txXfrm>
    </dsp:sp>
    <dsp:sp modelId="{5B43D173-CA23-43DE-AAF9-D1BE106E5878}">
      <dsp:nvSpPr>
        <dsp:cNvPr id="0" name=""/>
        <dsp:cNvSpPr/>
      </dsp:nvSpPr>
      <dsp:spPr>
        <a:xfrm rot="18616309">
          <a:off x="6856389" y="2148983"/>
          <a:ext cx="2826752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43DE7-19EB-4112-851E-48A41AEF5D75}">
      <dsp:nvSpPr>
        <dsp:cNvPr id="0" name=""/>
        <dsp:cNvSpPr/>
      </dsp:nvSpPr>
      <dsp:spPr>
        <a:xfrm>
          <a:off x="8274278" y="713445"/>
          <a:ext cx="1818227" cy="1454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da fadiga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8316881" y="756048"/>
        <a:ext cx="1733021" cy="1369375"/>
      </dsp:txXfrm>
    </dsp:sp>
    <dsp:sp modelId="{BDFC7507-3688-472D-A388-96B12A92FEC6}">
      <dsp:nvSpPr>
        <dsp:cNvPr id="0" name=""/>
        <dsp:cNvSpPr/>
      </dsp:nvSpPr>
      <dsp:spPr>
        <a:xfrm rot="20208519">
          <a:off x="7747985" y="3370033"/>
          <a:ext cx="2927712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65FCF-C473-4409-9737-2828B8AFEB15}">
      <dsp:nvSpPr>
        <dsp:cNvPr id="0" name=""/>
        <dsp:cNvSpPr/>
      </dsp:nvSpPr>
      <dsp:spPr>
        <a:xfrm>
          <a:off x="9648297" y="2436410"/>
          <a:ext cx="1818227" cy="14545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da dor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9690900" y="2479013"/>
        <a:ext cx="1733021" cy="1369375"/>
      </dsp:txXfrm>
    </dsp:sp>
    <dsp:sp modelId="{427DD290-E74D-498C-BF78-71916E77C977}">
      <dsp:nvSpPr>
        <dsp:cNvPr id="0" name=""/>
        <dsp:cNvSpPr/>
      </dsp:nvSpPr>
      <dsp:spPr>
        <a:xfrm rot="168829">
          <a:off x="8014707" y="4867571"/>
          <a:ext cx="3034914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671B5-5D39-4790-91B7-C9D82E979F36}">
      <dsp:nvSpPr>
        <dsp:cNvPr id="0" name=""/>
        <dsp:cNvSpPr/>
      </dsp:nvSpPr>
      <dsp:spPr>
        <a:xfrm>
          <a:off x="10138678" y="4584912"/>
          <a:ext cx="1818227" cy="14545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>
              <a:solidFill>
                <a:schemeClr val="tx1"/>
              </a:solidFill>
            </a:rPr>
            <a:t>Ao nível do estado de </a:t>
          </a:r>
          <a:r>
            <a:rPr lang="pt-PT" sz="1800" kern="1200" smtClean="0">
              <a:solidFill>
                <a:schemeClr val="tx1"/>
              </a:solidFill>
            </a:rPr>
            <a:t>saúde global</a:t>
          </a:r>
          <a:endParaRPr lang="pt-PT" sz="1800" kern="1200" dirty="0">
            <a:solidFill>
              <a:schemeClr val="tx1"/>
            </a:solidFill>
          </a:endParaRPr>
        </a:p>
      </dsp:txBody>
      <dsp:txXfrm>
        <a:off x="10181281" y="4627515"/>
        <a:ext cx="1733021" cy="136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925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513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884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7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94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48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46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374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17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54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954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2F63B-0B0D-475C-BE09-54B297906766}" type="datetimeFigureOut">
              <a:rPr lang="pt-PT" smtClean="0"/>
              <a:t>20/06/2018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C6E8-80B2-4020-A922-CCE90490660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85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9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cncr.2746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86/1477-7525-10-1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258/jms.2012.01208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lobocan.iarc.fr/Pages/fact_sheets_cancer.aspx" TargetMode="External"/><Relationship Id="rId4" Type="http://schemas.openxmlformats.org/officeDocument/2006/relationships/hyperlink" Target="https://doi.org/10.1097/PAI.0b013e31822a8eac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annonc/mdv298" TargetMode="External"/><Relationship Id="rId5" Type="http://schemas.openxmlformats.org/officeDocument/2006/relationships/hyperlink" Target="https://doi.org/10.1249/MSS.0b013e3181e0c112" TargetMode="External"/><Relationship Id="rId4" Type="http://schemas.openxmlformats.org/officeDocument/2006/relationships/hyperlink" Target="https://doi.org/10.1186/1472-6963-12-28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7294/2330-0698.10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515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80968" cy="134210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8" name="Picture 4" descr="Resultado de imagem para fisioterap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826" y="0"/>
            <a:ext cx="1455174" cy="19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419600" y="70394"/>
            <a:ext cx="335280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Universidade Atlântica Licenciatura em Fisioterapia Projeto de Investigação </a:t>
            </a:r>
            <a:endParaRPr lang="pt-P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 </a:t>
            </a: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letivo 2017/2018 – 4º ano</a:t>
            </a:r>
          </a:p>
        </p:txBody>
      </p:sp>
      <p:sp>
        <p:nvSpPr>
          <p:cNvPr id="3" name="Retângulo 2"/>
          <p:cNvSpPr/>
          <p:nvPr/>
        </p:nvSpPr>
        <p:spPr>
          <a:xfrm>
            <a:off x="7001692" y="4976225"/>
            <a:ext cx="5053149" cy="939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 </a:t>
            </a:r>
            <a:r>
              <a:rPr lang="pt-PT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 </a:t>
            </a:r>
            <a:r>
              <a:rPr lang="pt-P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Carolina Felgosa </a:t>
            </a:r>
            <a:r>
              <a:rPr lang="pt-PT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Cardoso, nº 201592790</a:t>
            </a:r>
            <a:endParaRPr lang="pt-P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Orientado </a:t>
            </a:r>
            <a:r>
              <a:rPr lang="pt-PT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por: </a:t>
            </a:r>
            <a:r>
              <a:rPr lang="pt-PT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Professora </a:t>
            </a:r>
            <a:r>
              <a:rPr lang="pt-P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Doutora Carla Leão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360715" y="2347835"/>
            <a:ext cx="947057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400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“Eficácia da Implementação de um Programa Continuado de Reabilitação a longo prazo, em mulheres com cancro da mama, submetidas a mastectomia” 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72000" y="6375419"/>
            <a:ext cx="335280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Barcarena, junho de 2018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8185" y="2044993"/>
            <a:ext cx="6096000" cy="28146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000" dirty="0"/>
              <a:t>Não existe uma definição universal aceite para traduzir o conceito de qualidade de vida. As definições existentes variam, abordando variáveis como o contexto social e bem-estar emocional e físico. Estas variáveis contribuem para o impacto da qualidade na vida diária da pessoa. (</a:t>
            </a:r>
            <a:r>
              <a:rPr lang="pt-PT" sz="2000" dirty="0" err="1"/>
              <a:t>Lavdaniti</a:t>
            </a:r>
            <a:r>
              <a:rPr lang="pt-PT" sz="2000" dirty="0"/>
              <a:t> </a:t>
            </a:r>
            <a:r>
              <a:rPr lang="pt-PT" sz="2000" dirty="0" err="1"/>
              <a:t>et</a:t>
            </a:r>
            <a:r>
              <a:rPr lang="pt-PT" sz="2000" dirty="0"/>
              <a:t> al., 2015)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1377" y="548119"/>
            <a:ext cx="611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Medição da Qualidade de Vida em Oncologia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qualidade de vida em onc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644" y="1545084"/>
            <a:ext cx="4625431" cy="381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212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6153075"/>
              </p:ext>
            </p:extLst>
          </p:nvPr>
        </p:nvGraphicFramePr>
        <p:xfrm>
          <a:off x="209006" y="195942"/>
          <a:ext cx="11665131" cy="650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4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A5B3C5-F7BB-4FBA-BD96-2EAC6497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graphicEl>
                                              <a:dgm id="{87A5B3C5-F7BB-4FBA-BD96-2EAC6497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graphicEl>
                                              <a:dgm id="{87A5B3C5-F7BB-4FBA-BD96-2EAC6497D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6E39EA-791A-4723-88EC-901CEC77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4B6E39EA-791A-4723-88EC-901CEC77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4B6E39EA-791A-4723-88EC-901CEC77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5B480-A794-46D5-91A5-525D34BA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67B5B480-A794-46D5-91A5-525D34BA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67B5B480-A794-46D5-91A5-525D34BA7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32331D-EC4A-48FA-8959-F6D652A12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7432331D-EC4A-48FA-8959-F6D652A12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7432331D-EC4A-48FA-8959-F6D652A12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metod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41" y="272677"/>
            <a:ext cx="11061959" cy="6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0567" y="953068"/>
            <a:ext cx="306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Metodologia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390688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7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DA19B4-2B45-4110-89FB-387CB452C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graphicEl>
                                              <a:dgm id="{89DA19B4-2B45-4110-89FB-387CB452C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graphicEl>
                                              <a:dgm id="{89DA19B4-2B45-4110-89FB-387CB452C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101FD1-5924-42F8-A98F-0A9676C3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15101FD1-5924-42F8-A98F-0A9676C3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15101FD1-5924-42F8-A98F-0A9676C3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352D63-64E8-48AE-8DBA-B636DA59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AE352D63-64E8-48AE-8DBA-B636DA59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AE352D63-64E8-48AE-8DBA-B636DA593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E6848-417D-4D3F-A026-74E09097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62DE6848-417D-4D3F-A026-74E09097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62DE6848-417D-4D3F-A026-74E090972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8229683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11562" y="444138"/>
            <a:ext cx="2030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Objetivos Específicos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B6F349-F0F9-4D1D-86F0-6778721A7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31B6F349-F0F9-4D1D-86F0-6778721A7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BA52A7-B79A-499B-B984-D653CD65E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57BA52A7-B79A-499B-B984-D653CD65E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83CC27-5B3C-4308-9D75-756B0D089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">
                                            <p:graphicEl>
                                              <a:dgm id="{D783CC27-5B3C-4308-9D75-756B0D089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860AA-4043-4AB8-8BCC-F3FA955E1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">
                                            <p:graphicEl>
                                              <a:dgm id="{24A860AA-4043-4AB8-8BCC-F3FA955E1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95C5B-64B4-47DE-B5CB-8447BC91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">
                                            <p:graphicEl>
                                              <a:dgm id="{88795C5B-64B4-47DE-B5CB-8447BC91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36A93-6C04-4395-8A4E-5AFF641B7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B1036A93-6C04-4395-8A4E-5AFF641B7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68F0B8-5A89-4EB2-A9A6-4E5A7EB94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">
                                            <p:graphicEl>
                                              <a:dgm id="{6768F0B8-5A89-4EB2-A9A6-4E5A7EB94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195522-4805-4A4C-B3B6-BE8C1529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2">
                                            <p:graphicEl>
                                              <a:dgm id="{0C195522-4805-4A4C-B3B6-BE8C15296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82267-1C60-4B8C-BD83-194877FBF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">
                                            <p:graphicEl>
                                              <a:dgm id="{38582267-1C60-4B8C-BD83-194877FBF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F0C47-3E55-43BB-B87C-3986AC0A1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2">
                                            <p:graphicEl>
                                              <a:dgm id="{C0CF0C47-3E55-43BB-B87C-3986AC0A1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B7B069-F725-4338-BB3B-1AFBCEAE3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2">
                                            <p:graphicEl>
                                              <a:dgm id="{30B7B069-F725-4338-BB3B-1AFBCEAE3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43D173-CA23-43DE-AAF9-D1BE106E5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">
                                            <p:graphicEl>
                                              <a:dgm id="{5B43D173-CA23-43DE-AAF9-D1BE106E5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43DE7-19EB-4112-851E-48A41AEF5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B6043DE7-19EB-4112-851E-48A41AEF5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FC7507-3688-472D-A388-96B12A92F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2">
                                            <p:graphicEl>
                                              <a:dgm id="{BDFC7507-3688-472D-A388-96B12A92F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65FCF-C473-4409-9737-2828B8AFE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">
                                            <p:graphicEl>
                                              <a:dgm id="{88165FCF-C473-4409-9737-2828B8AFE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DD290-E74D-498C-BF78-71916E77C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2">
                                            <p:graphicEl>
                                              <a:dgm id="{427DD290-E74D-498C-BF78-71916E77C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9671B5-5D39-4790-91B7-C9D82E979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2">
                                            <p:graphicEl>
                                              <a:dgm id="{5E9671B5-5D39-4790-91B7-C9D82E979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38590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74617" y="270863"/>
            <a:ext cx="460683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pt-PT" u="sng" dirty="0" smtClean="0"/>
              <a:t>Desenho </a:t>
            </a:r>
            <a:r>
              <a:rPr lang="pt-PT" u="sng" dirty="0"/>
              <a:t>antes-pós com grupo de controlo (pré-teste/ pós-teste): </a:t>
            </a:r>
            <a:endParaRPr lang="pt-PT" u="sng" dirty="0" smtClean="0"/>
          </a:p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pt-PT" u="sng" dirty="0" smtClean="0"/>
              <a:t>  </a:t>
            </a:r>
          </a:p>
          <a:p>
            <a:pPr marL="228600" algn="ctr">
              <a:lnSpc>
                <a:spcPct val="150000"/>
              </a:lnSpc>
              <a:spcAft>
                <a:spcPts val="0"/>
              </a:spcAft>
            </a:pPr>
            <a:r>
              <a:rPr lang="pt-PT" b="1" dirty="0" smtClean="0"/>
              <a:t>R   O1   X     O2     </a:t>
            </a:r>
          </a:p>
          <a:p>
            <a:pPr marL="228600" algn="ctr">
              <a:lnSpc>
                <a:spcPct val="150000"/>
              </a:lnSpc>
              <a:spcAft>
                <a:spcPts val="0"/>
              </a:spcAft>
              <a:tabLst>
                <a:tab pos="2390775" algn="l"/>
              </a:tabLst>
            </a:pPr>
            <a:r>
              <a:rPr lang="pt-PT" b="1" dirty="0" smtClean="0"/>
              <a:t>R    </a:t>
            </a:r>
            <a:r>
              <a:rPr lang="pt-PT" b="1" dirty="0"/>
              <a:t>O3          O4</a:t>
            </a:r>
          </a:p>
          <a:p>
            <a:pPr marL="228600" algn="just">
              <a:lnSpc>
                <a:spcPct val="150000"/>
              </a:lnSpc>
              <a:spcAft>
                <a:spcPts val="0"/>
              </a:spcAft>
              <a:tabLst>
                <a:tab pos="2390775" algn="l"/>
              </a:tabLst>
            </a:pPr>
            <a:r>
              <a:rPr lang="pt-PT" dirty="0"/>
              <a:t>	</a:t>
            </a:r>
          </a:p>
          <a:p>
            <a:pPr marL="228600" algn="just">
              <a:lnSpc>
                <a:spcPct val="150000"/>
              </a:lnSpc>
              <a:spcAft>
                <a:spcPts val="1200"/>
              </a:spcAft>
            </a:pPr>
            <a:r>
              <a:rPr lang="pt-PT" b="1" dirty="0"/>
              <a:t>R-</a:t>
            </a:r>
            <a:r>
              <a:rPr lang="pt-PT" dirty="0"/>
              <a:t> Amostra aleatória</a:t>
            </a:r>
            <a:r>
              <a:rPr lang="pt-PT" dirty="0" smtClean="0"/>
              <a:t>;</a:t>
            </a:r>
          </a:p>
          <a:p>
            <a:pPr marL="228600" algn="just">
              <a:lnSpc>
                <a:spcPct val="150000"/>
              </a:lnSpc>
              <a:spcAft>
                <a:spcPts val="1200"/>
              </a:spcAft>
            </a:pPr>
            <a:r>
              <a:rPr lang="pt-PT" b="1" dirty="0" smtClean="0"/>
              <a:t>O1 </a:t>
            </a:r>
            <a:r>
              <a:rPr lang="pt-PT" b="1" dirty="0"/>
              <a:t>e  O3 -</a:t>
            </a:r>
            <a:r>
              <a:rPr lang="pt-PT" dirty="0"/>
              <a:t> Avaliação Inicial</a:t>
            </a:r>
            <a:r>
              <a:rPr lang="pt-PT" dirty="0" smtClean="0"/>
              <a:t>;</a:t>
            </a:r>
          </a:p>
          <a:p>
            <a:pPr marL="228600" algn="just">
              <a:lnSpc>
                <a:spcPct val="150000"/>
              </a:lnSpc>
              <a:spcAft>
                <a:spcPts val="1200"/>
              </a:spcAft>
            </a:pPr>
            <a:r>
              <a:rPr lang="pt-PT" b="1" dirty="0" smtClean="0"/>
              <a:t>O2 </a:t>
            </a:r>
            <a:r>
              <a:rPr lang="pt-PT" b="1" dirty="0"/>
              <a:t>e O4 -</a:t>
            </a:r>
            <a:r>
              <a:rPr lang="pt-PT" dirty="0"/>
              <a:t> Avaliação Final.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2156347" y="2340660"/>
            <a:ext cx="1705970" cy="450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2395183" y="2411959"/>
            <a:ext cx="1228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u="sng" dirty="0" smtClean="0"/>
              <a:t>12 semanas</a:t>
            </a:r>
            <a:endParaRPr lang="pt-PT" sz="1400" u="sng" dirty="0"/>
          </a:p>
        </p:txBody>
      </p:sp>
    </p:spTree>
    <p:extLst>
      <p:ext uri="{BB962C8B-B14F-4D97-AF65-F5344CB8AC3E}">
        <p14:creationId xmlns:p14="http://schemas.microsoft.com/office/powerpoint/2010/main" val="32373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1FEF3-2561-45B8-A56A-EBFED695D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graphicEl>
                                              <a:dgm id="{0431FEF3-2561-45B8-A56A-EBFED695D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0431FEF3-2561-45B8-A56A-EBFED695D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6A6EA-4726-40EE-969F-E8464678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CA36A6EA-4726-40EE-969F-E8464678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CA36A6EA-4726-40EE-969F-E8464678F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7BDD6-DE10-40AD-B606-D7173B286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graphicEl>
                                              <a:dgm id="{4AB7BDD6-DE10-40AD-B606-D7173B286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dgm id="{4AB7BDD6-DE10-40AD-B606-D7173B286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9FBDF-F45F-4766-8321-F56AE703C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dgm id="{4669FBDF-F45F-4766-8321-F56AE703C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graphicEl>
                                              <a:dgm id="{4669FBDF-F45F-4766-8321-F56AE703C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810E0-A6CA-4B3D-A988-3C345E0F5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11E810E0-A6CA-4B3D-A988-3C345E0F5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11E810E0-A6CA-4B3D-A988-3C345E0F5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208EC-8F06-43BD-B24A-AED374DD4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F03208EC-8F06-43BD-B24A-AED374DD4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F03208EC-8F06-43BD-B24A-AED374DD4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6FABC5-3F07-42C8-8735-8DE888CF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F76FABC5-3F07-42C8-8735-8DE888CF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F76FABC5-3F07-42C8-8735-8DE888CFF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94417-8620-4AAA-BEC2-4FBCB38B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AE794417-8620-4AAA-BEC2-4FBCB38B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AE794417-8620-4AAA-BEC2-4FBCB38B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9889C-A034-42E6-B67E-6A3C1992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>
                                            <p:graphicEl>
                                              <a:dgm id="{F739889C-A034-42E6-B67E-6A3C1992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>
                                            <p:graphicEl>
                                              <a:dgm id="{F739889C-A034-42E6-B67E-6A3C1992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EC720-AAB8-40A1-A671-CC5DC2393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858EC720-AAB8-40A1-A671-CC5DC2393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858EC720-AAB8-40A1-A671-CC5DC2393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C40722-8943-4EFB-91A5-4F3756CF0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C3C40722-8943-4EFB-91A5-4F3756CF0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">
                                            <p:graphicEl>
                                              <a:dgm id="{C3C40722-8943-4EFB-91A5-4F3756CF0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FDDBDA-A58D-4E5E-865D-1C4BBA63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3EFDDBDA-A58D-4E5E-865D-1C4BBA63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3EFDDBDA-A58D-4E5E-865D-1C4BBA63E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59C726-B5B9-48B6-BDF2-7C296202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F559C726-B5B9-48B6-BDF2-7C296202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F559C726-B5B9-48B6-BDF2-7C2962025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6C5C77-D03B-4058-B493-4A7CF287E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">
                                            <p:graphicEl>
                                              <a:dgm id="{3A6C5C77-D03B-4058-B493-4A7CF287E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">
                                            <p:graphicEl>
                                              <a:dgm id="{3A6C5C77-D03B-4058-B493-4A7CF287E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E5E46-362C-4A1D-96F6-5220960D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">
                                            <p:graphicEl>
                                              <a:dgm id="{B57E5E46-362C-4A1D-96F6-5220960D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">
                                            <p:graphicEl>
                                              <a:dgm id="{B57E5E46-362C-4A1D-96F6-5220960D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2C22E-DDD1-4315-85A5-A2D79A51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">
                                            <p:graphicEl>
                                              <a:dgm id="{3662C22E-DDD1-4315-85A5-A2D79A51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">
                                            <p:graphicEl>
                                              <a:dgm id="{3662C22E-DDD1-4315-85A5-A2D79A51C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84FFA2-9CFA-42A5-B685-6748B5D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4">
                                            <p:graphicEl>
                                              <a:dgm id="{4984FFA2-9CFA-42A5-B685-6748B5D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4">
                                            <p:graphicEl>
                                              <a:dgm id="{4984FFA2-9CFA-42A5-B685-6748B5DC9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469"/>
            <a:ext cx="6113183" cy="39215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49612403"/>
              </p:ext>
            </p:extLst>
          </p:nvPr>
        </p:nvGraphicFramePr>
        <p:xfrm>
          <a:off x="17183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5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95D82E-06AC-4B0D-BE96-DC85A7B28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E895D82E-06AC-4B0D-BE96-DC85A7B28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1211C-5F8A-48E8-987C-B717838CD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F741211C-5F8A-48E8-987C-B717838CD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A2F4D-6586-4EB9-A9AA-DE32E2D5E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910A2F4D-6586-4EB9-A9AA-DE32E2D5E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BA7D2-53E3-4DA0-957E-BD9BE0674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4A9BA7D2-53E3-4DA0-957E-BD9BE0674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13EEF2-B711-4947-9691-65A69550F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8C13EEF2-B711-4947-9691-65A69550F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71606-D11C-4D0C-AAE9-CB4844F67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36E71606-D11C-4D0C-AAE9-CB4844F67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C126B2-93A0-4C15-97A6-72F63BE5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92C126B2-93A0-4C15-97A6-72F63BE5E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E7AB8-7C1C-4C73-9415-84FD656CB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CC3E7AB8-7C1C-4C73-9415-84FD656CB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FBB2F-A65E-4492-B52A-5B1BACE3A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702FBB2F-A65E-4492-B52A-5B1BACE3A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652BD-F688-469A-AA31-CCA6D4D9E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dgm id="{8EA652BD-F688-469A-AA31-CCA6D4D9E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BFDB46-9988-4F3B-8F38-A1107B0E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dgm id="{79BFDB46-9988-4F3B-8F38-A1107B0E8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9A7432-51A6-4B82-BD62-159C44E11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BC9A7432-51A6-4B82-BD62-159C44E11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86A3C7-6693-48D9-B1D9-38526498B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dgm id="{EE86A3C7-6693-48D9-B1D9-38526498B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amo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3816845"/>
              </p:ext>
            </p:extLst>
          </p:nvPr>
        </p:nvGraphicFramePr>
        <p:xfrm>
          <a:off x="0" y="0"/>
          <a:ext cx="1216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70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03BB8F-D0E4-4463-B10A-3A84ED1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7903BB8F-D0E4-4463-B10A-3A84ED1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7903BB8F-D0E4-4463-B10A-3A84ED13A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EBC646-7F0E-4236-8DFD-D1E63A225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F1EBC646-7F0E-4236-8DFD-D1E63A225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F1EBC646-7F0E-4236-8DFD-D1E63A225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17A06-01A2-4FD2-A6F5-A8449B07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61917A06-01A2-4FD2-A6F5-A8449B07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61917A06-01A2-4FD2-A6F5-A8449B075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4D17B-A4C4-4F9C-B101-BE81ABD8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graphicEl>
                                              <a:dgm id="{0F44D17B-A4C4-4F9C-B101-BE81ABD8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0F44D17B-A4C4-4F9C-B101-BE81ABD8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CCE29-1A6A-4D0A-8898-3841903E8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graphicEl>
                                              <a:dgm id="{D81CCE29-1A6A-4D0A-8898-3841903E8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>
                                            <p:graphicEl>
                                              <a:dgm id="{D81CCE29-1A6A-4D0A-8898-3841903E8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86BD1D-3CB1-43F1-B358-D126E980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graphicEl>
                                              <a:dgm id="{F386BD1D-3CB1-43F1-B358-D126E980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graphicEl>
                                              <a:dgm id="{F386BD1D-3CB1-43F1-B358-D126E980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CF43F0-F18F-480D-8210-AF79ACCA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>
                                            <p:graphicEl>
                                              <a:dgm id="{7BCF43F0-F18F-480D-8210-AF79ACCA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graphicEl>
                                              <a:dgm id="{7BCF43F0-F18F-480D-8210-AF79ACCA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F3DD58-2810-4CA7-8CD6-4D13AA0F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graphicEl>
                                              <a:dgm id="{ACF3DD58-2810-4CA7-8CD6-4D13AA0F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graphicEl>
                                              <a:dgm id="{ACF3DD58-2810-4CA7-8CD6-4D13AA0F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06CD14-6462-4F1F-AFD6-C73F23E3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">
                                            <p:graphicEl>
                                              <a:dgm id="{FF06CD14-6462-4F1F-AFD6-C73F23E3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">
                                            <p:graphicEl>
                                              <a:dgm id="{FF06CD14-6462-4F1F-AFD6-C73F23E3A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44ACD-1C11-49AF-B403-3D4BFF1F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BDD44ACD-1C11-49AF-B403-3D4BFF1F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BDD44ACD-1C11-49AF-B403-3D4BFF1FA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55DCA-B06A-4EED-97A6-5B411D31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>
                                            <p:graphicEl>
                                              <a:dgm id="{97255DCA-B06A-4EED-97A6-5B411D31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>
                                            <p:graphicEl>
                                              <a:dgm id="{97255DCA-B06A-4EED-97A6-5B411D31B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8DE8CC-59A2-4DEF-962A-FE7123C4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428DE8CC-59A2-4DEF-962A-FE7123C4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428DE8CC-59A2-4DEF-962A-FE7123C4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F81B8A-9CC5-4B80-9455-C3650DCE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">
                                            <p:graphicEl>
                                              <a:dgm id="{A6F81B8A-9CC5-4B80-9455-C3650DCE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">
                                            <p:graphicEl>
                                              <a:dgm id="{A6F81B8A-9CC5-4B80-9455-C3650DCED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7423E-050A-4D08-8373-4E98EA3C7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">
                                            <p:graphicEl>
                                              <a:dgm id="{D497423E-050A-4D08-8373-4E98EA3C7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D497423E-050A-4D08-8373-4E98EA3C7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C0B2F4-3E84-4F3A-AE09-ED15ACBA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2">
                                            <p:graphicEl>
                                              <a:dgm id="{B5C0B2F4-3E84-4F3A-AE09-ED15ACBA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">
                                            <p:graphicEl>
                                              <a:dgm id="{B5C0B2F4-3E84-4F3A-AE09-ED15ACBA7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C9A31-5F7D-41F0-8A01-17CB81D92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">
                                            <p:graphicEl>
                                              <a:dgm id="{8ECC9A31-5F7D-41F0-8A01-17CB81D92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">
                                            <p:graphicEl>
                                              <a:dgm id="{8ECC9A31-5F7D-41F0-8A01-17CB81D92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89DDD-A14B-4C76-9BEC-A904B3749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">
                                            <p:graphicEl>
                                              <a:dgm id="{99789DDD-A14B-4C76-9BEC-A904B3749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">
                                            <p:graphicEl>
                                              <a:dgm id="{99789DDD-A14B-4C76-9BEC-A904B3749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33C21A-A996-4338-9B71-EF996581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2">
                                            <p:graphicEl>
                                              <a:dgm id="{5C33C21A-A996-4338-9B71-EF996581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">
                                            <p:graphicEl>
                                              <a:dgm id="{5C33C21A-A996-4338-9B71-EF996581F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0CBF1C-3BA1-44D2-9F30-DBCADD1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0A0CBF1C-3BA1-44D2-9F30-DBCADD1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">
                                            <p:graphicEl>
                                              <a:dgm id="{0A0CBF1C-3BA1-44D2-9F30-DBCADD1CC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2C5DC8-0A27-45EB-A22D-94589BBF5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2">
                                            <p:graphicEl>
                                              <a:dgm id="{EF2C5DC8-0A27-45EB-A22D-94589BBF5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">
                                            <p:graphicEl>
                                              <a:dgm id="{EF2C5DC8-0A27-45EB-A22D-94589BBF5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47F76A-4378-45B2-9E4B-CD708EEC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547F76A-4378-45B2-9E4B-CD708EEC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547F76A-4378-45B2-9E4B-CD708EEC7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FA2059-AA52-46B0-9D77-88DD6A71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2">
                                            <p:graphicEl>
                                              <a:dgm id="{FAFA2059-AA52-46B0-9D77-88DD6A71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">
                                            <p:graphicEl>
                                              <a:dgm id="{FAFA2059-AA52-46B0-9D77-88DD6A71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FC2BEF-6B06-4F41-A335-F530C04F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FFFC2BEF-6B06-4F41-A335-F530C04F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FFFC2BEF-6B06-4F41-A335-F530C04F00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0514D-E79C-4960-837E-B584C1ED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50" fill="hold"/>
                                        <p:tgtEl>
                                          <p:spTgt spid="2">
                                            <p:graphicEl>
                                              <a:dgm id="{53D0514D-E79C-4960-837E-B584C1ED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50" fill="hold"/>
                                        <p:tgtEl>
                                          <p:spTgt spid="2">
                                            <p:graphicEl>
                                              <a:dgm id="{53D0514D-E79C-4960-837E-B584C1EDC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67F7FB-B79D-46E4-9255-05965ADD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50" fill="hold"/>
                                        <p:tgtEl>
                                          <p:spTgt spid="2">
                                            <p:graphicEl>
                                              <a:dgm id="{BF67F7FB-B79D-46E4-9255-05965ADD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2">
                                            <p:graphicEl>
                                              <a:dgm id="{BF67F7FB-B79D-46E4-9255-05965ADDE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08F14A-AB38-41FC-B6EC-BF231DA8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2">
                                            <p:graphicEl>
                                              <a:dgm id="{0A08F14A-AB38-41FC-B6EC-BF231DA8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2">
                                            <p:graphicEl>
                                              <a:dgm id="{0A08F14A-AB38-41FC-B6EC-BF231DA8C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750"/>
                            </p:stCondLst>
                            <p:childTnLst>
                              <p:par>
                                <p:cTn id="1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938475-2984-4CDF-A2F7-4FEAB6943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2">
                                            <p:graphicEl>
                                              <a:dgm id="{5A938475-2984-4CDF-A2F7-4FEAB6943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250" fill="hold"/>
                                        <p:tgtEl>
                                          <p:spTgt spid="2">
                                            <p:graphicEl>
                                              <a:dgm id="{5A938475-2984-4CDF-A2F7-4FEAB6943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1822106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8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CC22A-9C2B-453D-808C-18CE46E3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graphicEl>
                                              <a:dgm id="{2F9CC22A-9C2B-453D-808C-18CE46E3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graphicEl>
                                              <a:dgm id="{2F9CC22A-9C2B-453D-808C-18CE46E3B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32E0FD-1979-4886-A309-4917EDA9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AB32E0FD-1979-4886-A309-4917EDA9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AB32E0FD-1979-4886-A309-4917EDA9A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637B4-9251-4B08-93E2-F2749FC5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14E637B4-9251-4B08-93E2-F2749FC5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14E637B4-9251-4B08-93E2-F2749FC5F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7AA03D-8DA3-47C8-8243-D469C1E2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E67AA03D-8DA3-47C8-8243-D469C1E2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E67AA03D-8DA3-47C8-8243-D469C1E28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8CB469-D024-4B43-A1A9-F5B0D8A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graphicEl>
                                              <a:dgm id="{988CB469-D024-4B43-A1A9-F5B0D8A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988CB469-D024-4B43-A1A9-F5B0D8A4E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88E042-1D39-4BA2-8A8F-6A92EA30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graphicEl>
                                              <a:dgm id="{FF88E042-1D39-4BA2-8A8F-6A92EA30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>
                                            <p:graphicEl>
                                              <a:dgm id="{FF88E042-1D39-4BA2-8A8F-6A92EA30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A7A65B-62AF-4CFB-9633-24C9BD20A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graphicEl>
                                              <a:dgm id="{48A7A65B-62AF-4CFB-9633-24C9BD20A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graphicEl>
                                              <a:dgm id="{48A7A65B-62AF-4CFB-9633-24C9BD20A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47240B-34CF-4A55-9917-E58E1E25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>
                                            <p:graphicEl>
                                              <a:dgm id="{1D47240B-34CF-4A55-9917-E58E1E25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graphicEl>
                                              <a:dgm id="{1D47240B-34CF-4A55-9917-E58E1E25D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5F57DD-79BD-4917-99B5-FA2390673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graphicEl>
                                              <a:dgm id="{425F57DD-79BD-4917-99B5-FA2390673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graphicEl>
                                              <a:dgm id="{425F57DD-79BD-4917-99B5-FA2390673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3B313D-8084-4E24-9593-C40C883B8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">
                                            <p:graphicEl>
                                              <a:dgm id="{5D3B313D-8084-4E24-9593-C40C883B8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">
                                            <p:graphicEl>
                                              <a:dgm id="{5D3B313D-8084-4E24-9593-C40C883B8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3AC381-4AED-41B5-88B7-B57796472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093AC381-4AED-41B5-88B7-B57796472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093AC381-4AED-41B5-88B7-B57796472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1425B-D2B8-4A14-B3C7-F5A645E1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>
                                            <p:graphicEl>
                                              <a:dgm id="{6171425B-D2B8-4A14-B3C7-F5A645E1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>
                                            <p:graphicEl>
                                              <a:dgm id="{6171425B-D2B8-4A14-B3C7-F5A645E1C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834525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Resultado de imagem para variÃ¡ve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3278778"/>
            <a:ext cx="2623457" cy="262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102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0E55FF-264F-496E-8236-483CD6BBD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1D0E55FF-264F-496E-8236-483CD6BBD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2BB67C-D869-4D73-87CB-6B0E7AB89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DC2BB67C-D869-4D73-87CB-6B0E7AB89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07D76F-39DA-4985-9935-B237B5043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5207D76F-39DA-4985-9935-B237B5043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C77CA6-8258-4E5B-9118-DBF330A4B3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">
                                            <p:graphicEl>
                                              <a:dgm id="{0DC77CA6-8258-4E5B-9118-DBF330A4B3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907352-7276-4FC6-9324-961A74042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">
                                            <p:graphicEl>
                                              <a:dgm id="{F3907352-7276-4FC6-9324-961A74042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6EE0D-4943-4C08-83C2-B829691D0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">
                                            <p:graphicEl>
                                              <a:dgm id="{3486EE0D-4943-4C08-83C2-B829691D0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49DE10-531C-42DE-9620-6B129FA24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8F49DE10-531C-42DE-9620-6B129FA24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BCAEE-A597-44B4-BB3D-F356F6084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">
                                            <p:graphicEl>
                                              <a:dgm id="{02FBCAEE-A597-44B4-BB3D-F356F6084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FFA326-313B-4E25-A9B7-84812910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2">
                                            <p:graphicEl>
                                              <a:dgm id="{2AFFA326-313B-4E25-A9B7-84812910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B392B3-DC07-4ED7-A0F7-5AF0A3882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">
                                            <p:graphicEl>
                                              <a:dgm id="{80B392B3-DC07-4ED7-A0F7-5AF0A3882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8CE673-B65C-4ACE-B0CE-8CEC25ED4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2">
                                            <p:graphicEl>
                                              <a:dgm id="{9F8CE673-B65C-4ACE-B0CE-8CEC25ED4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3F1B69-2257-4E60-AAFF-F620792E7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2">
                                            <p:graphicEl>
                                              <a:dgm id="{563F1B69-2257-4E60-AAFF-F620792E7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0D4289-8C3A-4E39-8B8C-133453DAE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">
                                            <p:graphicEl>
                                              <a:dgm id="{930D4289-8C3A-4E39-8B8C-133453DAE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8226847"/>
              </p:ext>
            </p:extLst>
          </p:nvPr>
        </p:nvGraphicFramePr>
        <p:xfrm>
          <a:off x="914400" y="156754"/>
          <a:ext cx="11277600" cy="6701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rot="16200000">
            <a:off x="-1721485" y="3153434"/>
            <a:ext cx="527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Enquadramento Teórico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FF8C8A-2825-46C2-A674-CA64151E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E1FF8C8A-2825-46C2-A674-CA64151E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E1FF8C8A-2825-46C2-A674-CA64151E4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0254A-476D-4E8F-83CF-6B69543B2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graphicEl>
                                              <a:dgm id="{0120254A-476D-4E8F-83CF-6B69543B2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dgm id="{0120254A-476D-4E8F-83CF-6B69543B2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1EB2C1-4DB5-4887-AE51-CFC40532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dgm id="{AF1EB2C1-4DB5-4887-AE51-CFC40532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graphicEl>
                                              <a:dgm id="{AF1EB2C1-4DB5-4887-AE51-CFC405321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A1AE-4448-4B94-A9AB-4E5FDC1E5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65A1A1AE-4448-4B94-A9AB-4E5FDC1E5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65A1A1AE-4448-4B94-A9AB-4E5FDC1E5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71FC2-9E5F-4910-B3B8-A8A1A407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9B571FC2-9E5F-4910-B3B8-A8A1A407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9B571FC2-9E5F-4910-B3B8-A8A1A407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93978-0087-42D0-9C9C-76F1C165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5B893978-0087-42D0-9C9C-76F1C165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5B893978-0087-42D0-9C9C-76F1C1653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2529F7-9006-43B7-9BB3-FF1AA854F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032529F7-9006-43B7-9BB3-FF1AA854F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032529F7-9006-43B7-9BB3-FF1AA854F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F9828-30DA-439C-9E87-824101A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>
                                            <p:graphicEl>
                                              <a:dgm id="{16CF9828-30DA-439C-9E87-824101A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>
                                            <p:graphicEl>
                                              <a:dgm id="{16CF9828-30DA-439C-9E87-824101A6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D2049-0A99-43C6-B45E-4363F88C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4A2D2049-0A99-43C6-B45E-4363F88C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4A2D2049-0A99-43C6-B45E-4363F88CC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4F058-4C47-4F9B-BCEE-E2B9BC98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1574F058-4C47-4F9B-BCEE-E2B9BC98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">
                                            <p:graphicEl>
                                              <a:dgm id="{1574F058-4C47-4F9B-BCEE-E2B9BC986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F0556C-06F8-45BC-B350-F0DAE9F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ABF0556C-06F8-45BC-B350-F0DAE9F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ABF0556C-06F8-45BC-B350-F0DAE9F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2CF9C-6B7D-4CE3-807C-8E021F812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A8F2CF9C-6B7D-4CE3-807C-8E021F812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A8F2CF9C-6B7D-4CE3-807C-8E021F812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B15FA-8993-4EA9-92BF-981C8D63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">
                                            <p:graphicEl>
                                              <a:dgm id="{847B15FA-8993-4EA9-92BF-981C8D63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">
                                            <p:graphicEl>
                                              <a:dgm id="{847B15FA-8993-4EA9-92BF-981C8D633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ana-c\AppData\Local\Microsoft\Windows\INetCache\Content.Word\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4" y="988423"/>
            <a:ext cx="4656093" cy="58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ana-c\AppData\Local\Microsoft\Windows\INetCache\Content.Word\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84" y="1086189"/>
            <a:ext cx="4276590" cy="5771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281377" y="378303"/>
            <a:ext cx="839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Instrumentos de Recolha de Dados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ana-c\AppData\Local\Microsoft\Windows\INetCache\Content.Word\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7" y="0"/>
            <a:ext cx="482019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C:\Users\ana-c\AppData\Local\Microsoft\Windows\INetCache\Content.Word\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49" y="0"/>
            <a:ext cx="5131208" cy="6853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48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3196455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FD15D-88F2-4189-9434-26CE15804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5E3FD15D-88F2-4189-9434-26CE15804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F4C205-EB4A-42C1-81AD-95A301A85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70F4C205-EB4A-42C1-81AD-95A301A85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CCADF-9801-4916-8BF6-802B1273F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70BCCADF-9801-4916-8BF6-802B1273F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8B6AE-D1E2-4569-9243-AFE13A319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">
                                            <p:graphicEl>
                                              <a:dgm id="{EB38B6AE-D1E2-4569-9243-AFE13A319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C1E2BC-192E-4DE7-A2A9-21C77A450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">
                                            <p:graphicEl>
                                              <a:dgm id="{E5C1E2BC-192E-4DE7-A2A9-21C77A450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2CB434-8820-4D71-ADF0-FB7FC995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">
                                            <p:graphicEl>
                                              <a:dgm id="{732CB434-8820-4D71-ADF0-FB7FC995F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CCE9D-D2B9-4F20-BF4C-D26AAF817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251CCE9D-D2B9-4F20-BF4C-D26AAF817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FCB48B-29EA-4E28-9183-78C84BBD0A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">
                                            <p:graphicEl>
                                              <a:dgm id="{09FCB48B-29EA-4E28-9183-78C84BBD0A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9B5CE7-30CB-4150-A985-93B9632E7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2">
                                            <p:graphicEl>
                                              <a:dgm id="{F09B5CE7-30CB-4150-A985-93B9632E7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89ACE5-AD86-4E2A-8E80-04A896233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">
                                            <p:graphicEl>
                                              <a:dgm id="{E189ACE5-AD86-4E2A-8E80-04A8962330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FB19B-C729-4785-B90E-FE40BF09B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2">
                                            <p:graphicEl>
                                              <a:dgm id="{2C3FB19B-C729-4785-B90E-FE40BF09B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456C3-501A-4976-AE4C-67A087A1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2">
                                            <p:graphicEl>
                                              <a:dgm id="{A6C456C3-501A-4976-AE4C-67A087A1E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397E7B-A8CE-41E7-B192-8859CCC27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">
                                            <p:graphicEl>
                                              <a:dgm id="{EA397E7B-A8CE-41E7-B192-8859CCC27F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9CB227-16FF-4377-B354-49EAE561A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589CB227-16FF-4377-B354-49EAE561A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479B2-776D-4205-B3E0-ABAB853B7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2">
                                            <p:graphicEl>
                                              <a:dgm id="{B07479B2-776D-4205-B3E0-ABAB853B7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095165-CFD4-45CF-9181-9741D6608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">
                                            <p:graphicEl>
                                              <a:dgm id="{15095165-CFD4-45CF-9181-9741D6608C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8A0DD2-3A53-42F9-9227-223A55DE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2">
                                            <p:graphicEl>
                                              <a:dgm id="{1F8A0DD2-3A53-42F9-9227-223A55DEB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5EABA1-9012-4640-AD88-9246B997B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2">
                                            <p:graphicEl>
                                              <a:dgm id="{E05EABA1-9012-4640-AD88-9246B997B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BB11C0-9732-492E-8C27-3296774B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50"/>
                                        <p:tgtEl>
                                          <p:spTgt spid="2">
                                            <p:graphicEl>
                                              <a:dgm id="{99BB11C0-9732-492E-8C27-3296774B0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2D1D93-6C7E-4771-9027-A2C8E750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50"/>
                                        <p:tgtEl>
                                          <p:spTgt spid="2">
                                            <p:graphicEl>
                                              <a:dgm id="{212D1D93-6C7E-4771-9027-A2C8E750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684673-B100-498B-9002-C84B9B584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2">
                                            <p:graphicEl>
                                              <a:dgm id="{8E684673-B100-498B-9002-C84B9B584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B2F784-BF07-4650-B804-BCE0C5A43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50"/>
                                        <p:tgtEl>
                                          <p:spTgt spid="2">
                                            <p:graphicEl>
                                              <a:dgm id="{62B2F784-BF07-4650-B804-BCE0C5A43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19E1C4-5528-4867-940E-B23EE2FAF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2">
                                            <p:graphicEl>
                                              <a:dgm id="{E319E1C4-5528-4867-940E-B23EE2FAF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4414A-4F98-417B-8E34-36EF00EA7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50"/>
                                        <p:tgtEl>
                                          <p:spTgt spid="2">
                                            <p:graphicEl>
                                              <a:dgm id="{D864414A-4F98-417B-8E34-36EF00EA7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35B58-96F7-48A2-9F41-B7F22356E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C8735B58-96F7-48A2-9F41-B7F22356E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76440-46B4-47D4-88E4-4DD59EC3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250"/>
                                        <p:tgtEl>
                                          <p:spTgt spid="2">
                                            <p:graphicEl>
                                              <a:dgm id="{1C476440-46B4-47D4-88E4-4DD59EC3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E70C39-22DD-477B-B42C-C5E768245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50"/>
                                        <p:tgtEl>
                                          <p:spTgt spid="2">
                                            <p:graphicEl>
                                              <a:dgm id="{FBE70C39-22DD-477B-B42C-C5E768245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36453B-540F-46E4-9289-DA759609A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250"/>
                                        <p:tgtEl>
                                          <p:spTgt spid="2">
                                            <p:graphicEl>
                                              <a:dgm id="{F336453B-540F-46E4-9289-DA759609A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66B917-0A76-4B8A-991E-A6550F30C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250"/>
                                        <p:tgtEl>
                                          <p:spTgt spid="2">
                                            <p:graphicEl>
                                              <a:dgm id="{8266B917-0A76-4B8A-991E-A6550F30C7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3BD2C1-53B4-4DED-B858-A2D8E1B41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250"/>
                                        <p:tgtEl>
                                          <p:spTgt spid="2">
                                            <p:graphicEl>
                                              <a:dgm id="{2B3BD2C1-53B4-4DED-B858-A2D8E1B41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0B3FF8-0924-40D1-832D-6442949B4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50"/>
                                        <p:tgtEl>
                                          <p:spTgt spid="2">
                                            <p:graphicEl>
                                              <a:dgm id="{710B3FF8-0924-40D1-832D-6442949B4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0567" y="953068"/>
            <a:ext cx="3062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Plano de Tratamento de Dados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64377"/>
              </p:ext>
            </p:extLst>
          </p:nvPr>
        </p:nvGraphicFramePr>
        <p:xfrm>
          <a:off x="3252649" y="770708"/>
          <a:ext cx="8739053" cy="577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415">
                  <a:extLst>
                    <a:ext uri="{9D8B030D-6E8A-4147-A177-3AD203B41FA5}">
                      <a16:colId xmlns:a16="http://schemas.microsoft.com/office/drawing/2014/main" val="2022153319"/>
                    </a:ext>
                  </a:extLst>
                </a:gridCol>
                <a:gridCol w="1748948">
                  <a:extLst>
                    <a:ext uri="{9D8B030D-6E8A-4147-A177-3AD203B41FA5}">
                      <a16:colId xmlns:a16="http://schemas.microsoft.com/office/drawing/2014/main" val="1442027194"/>
                    </a:ext>
                  </a:extLst>
                </a:gridCol>
                <a:gridCol w="2149415">
                  <a:extLst>
                    <a:ext uri="{9D8B030D-6E8A-4147-A177-3AD203B41FA5}">
                      <a16:colId xmlns:a16="http://schemas.microsoft.com/office/drawing/2014/main" val="604565692"/>
                    </a:ext>
                  </a:extLst>
                </a:gridCol>
                <a:gridCol w="1334250">
                  <a:extLst>
                    <a:ext uri="{9D8B030D-6E8A-4147-A177-3AD203B41FA5}">
                      <a16:colId xmlns:a16="http://schemas.microsoft.com/office/drawing/2014/main" val="233438632"/>
                    </a:ext>
                  </a:extLst>
                </a:gridCol>
                <a:gridCol w="1357025">
                  <a:extLst>
                    <a:ext uri="{9D8B030D-6E8A-4147-A177-3AD203B41FA5}">
                      <a16:colId xmlns:a16="http://schemas.microsoft.com/office/drawing/2014/main" val="2405364510"/>
                    </a:ext>
                  </a:extLst>
                </a:gridCol>
              </a:tblGrid>
              <a:tr h="8203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Nome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Tipo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de Medida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Justificação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593312"/>
                  </a:ext>
                </a:extLst>
              </a:tr>
              <a:tr h="387072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Variáveis Dependentes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Qualidade de Vida em Mulheres com Cancro da Mama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(EORTC QLQ-C30 e BR23)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Físico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Descritiva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Análise Inferencial através do Teste paramétrico t-Student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9352157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Funcional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694652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Emocional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34597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 Cognitivo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89781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Nível Social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58229"/>
                  </a:ext>
                </a:extLst>
              </a:tr>
              <a:tr h="82038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Estado de Saúde Geral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935808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Dor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79559"/>
                  </a:ext>
                </a:extLst>
              </a:tr>
              <a:tr h="38707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Fadiga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052195"/>
                  </a:ext>
                </a:extLst>
              </a:tr>
              <a:tr h="12536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Variáveis de Atributo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Idade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effectLst/>
                        </a:rPr>
                        <a:t>Escala de medida nominal</a:t>
                      </a:r>
                      <a:endParaRPr lang="pt-PT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</a:rPr>
                        <a:t>Análise descritiva</a:t>
                      </a:r>
                      <a:endParaRPr lang="pt-P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879427"/>
                  </a:ext>
                </a:extLst>
              </a:tr>
            </a:tbl>
          </a:graphicData>
        </a:graphic>
      </p:graphicFrame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688" y="3186884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31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93" y="1279525"/>
            <a:ext cx="10241215" cy="495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aixaDeTexto 14"/>
          <p:cNvSpPr txBox="1"/>
          <p:nvPr/>
        </p:nvSpPr>
        <p:spPr>
          <a:xfrm>
            <a:off x="404019" y="391027"/>
            <a:ext cx="673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Plano de Intervenção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1" y="17306"/>
            <a:ext cx="11155679" cy="682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464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29" y="339634"/>
            <a:ext cx="11421943" cy="619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:\Users\ana-c\AppData\Local\Microsoft\Windows\INetCache\Content.Word\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61" y="469402"/>
            <a:ext cx="5631815" cy="43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ana-c\AppData\Local\Microsoft\Windows\INetCache\Content.Word\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330" y="2148840"/>
            <a:ext cx="5760085" cy="4450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01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1824" y="561182"/>
            <a:ext cx="649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Reflexões Finais / Conclusões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31" y="1269068"/>
            <a:ext cx="7752428" cy="3618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93988"/>
              </p:ext>
            </p:extLst>
          </p:nvPr>
        </p:nvGraphicFramePr>
        <p:xfrm>
          <a:off x="248195" y="104502"/>
          <a:ext cx="11695611" cy="6753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7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FE029D-94A3-4EC8-A477-53A6CECA0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BEFE029D-94A3-4EC8-A477-53A6CECA0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6B413-8B60-4C75-BEDE-91619B263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9B36B413-8B60-4C75-BEDE-91619B263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740F97-7F3F-46C9-800E-E467F4C5E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7F740F97-7F3F-46C9-800E-E467F4C5E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F9C609-261B-4EE8-9B64-DEB1986B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">
                                            <p:graphicEl>
                                              <a:dgm id="{F4F9C609-261B-4EE8-9B64-DEB1986B3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0D977E-BEF4-4F68-98ED-E6B99BAE0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">
                                            <p:graphicEl>
                                              <a:dgm id="{F90D977E-BEF4-4F68-98ED-E6B99BAE0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6EC041-5311-460C-97BE-E3685D52B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">
                                            <p:graphicEl>
                                              <a:dgm id="{0A6EC041-5311-460C-97BE-E3685D52B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8291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 rot="20572292">
            <a:off x="140589" y="461462"/>
            <a:ext cx="324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Metodologia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1CDDC2-C8BD-4962-B5B2-497E02F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D81CDDC2-C8BD-4962-B5B2-497E02F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D81CDDC2-C8BD-4962-B5B2-497E02F79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AD336-CB67-4455-8F3E-4F97B480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5F7AD336-CB67-4455-8F3E-4F97B480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5F7AD336-CB67-4455-8F3E-4F97B480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E1719E-E4FC-401C-A603-BDA2025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81E1719E-E4FC-401C-A603-BDA2025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81E1719E-E4FC-401C-A603-BDA2025C3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F24BBC-6D4B-4D99-AD5A-DA1391255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graphicEl>
                                              <a:dgm id="{FEF24BBC-6D4B-4D99-AD5A-DA1391255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FEF24BBC-6D4B-4D99-AD5A-DA1391255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32C4D7-367A-4A73-B623-1F727114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graphicEl>
                                              <a:dgm id="{A932C4D7-367A-4A73-B623-1F727114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>
                                            <p:graphicEl>
                                              <a:dgm id="{A932C4D7-367A-4A73-B623-1F7271141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12E581-42EB-4E26-AF19-DCBD409B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graphicEl>
                                              <a:dgm id="{BD12E581-42EB-4E26-AF19-DCBD409B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graphicEl>
                                              <a:dgm id="{BD12E581-42EB-4E26-AF19-DCBD409BD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884AF1-0E28-412D-BBED-1F81C31E4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>
                                            <p:graphicEl>
                                              <a:dgm id="{50884AF1-0E28-412D-BBED-1F81C31E4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graphicEl>
                                              <a:dgm id="{50884AF1-0E28-412D-BBED-1F81C31E4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BDDAA7-5669-46C9-9A2F-B5269639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graphicEl>
                                              <a:dgm id="{DEBDDAA7-5669-46C9-9A2F-B5269639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graphicEl>
                                              <a:dgm id="{DEBDDAA7-5669-46C9-9A2F-B5269639D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7750243"/>
              </p:ext>
            </p:extLst>
          </p:nvPr>
        </p:nvGraphicFramePr>
        <p:xfrm>
          <a:off x="247800" y="862149"/>
          <a:ext cx="11696400" cy="5656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2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F73D40-8B4B-4F90-AB42-D99F18221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82F73D40-8B4B-4F90-AB42-D99F18221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02F37-90AC-4498-97C5-B8F8B9E78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6E702F37-90AC-4498-97C5-B8F8B9E78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5F79FD-070B-4C58-959F-B7E94F987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275F79FD-070B-4C58-959F-B7E94F987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89D43F-CD6F-460B-83EF-3859DE94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D689D43F-CD6F-460B-83EF-3859DE946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2220686" y="234611"/>
            <a:ext cx="564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Referências Bibliográficas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4766" y="1177108"/>
            <a:ext cx="11299372" cy="5557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Allemani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K., Carreira, H.,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Harewood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Spika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Wang, X. S., ... &amp; Marcos-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Gragera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(2015). Global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1995–2009: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data for 25 676 887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279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population-based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registries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67 countries (CONCORD-2).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385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(9972), 977-1010.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CANCER SOCIETY –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figures 2016. Atlanta: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2016.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Sports Medicine.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Prescription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8th ed. Philadelphia (PA):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Lippincott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Wilkins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Williams; 2009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Binkley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Harris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R.,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Levangie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K.,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Pearl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Guglielmino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Kraus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Rowden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(2012).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prospective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surveillance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118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(S8), 2207-2216.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https://doi.org/10.1002/cncr.27469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Cardoso, F.,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Harbeck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Fallowfield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Kyriakides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Senkus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ESMO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(2012).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Locally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recurrent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metastatic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ESMO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follow-up.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Annals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23(suppl_7), vii11-vii19.</a:t>
            </a:r>
          </a:p>
        </p:txBody>
      </p:sp>
    </p:spTree>
    <p:extLst>
      <p:ext uri="{BB962C8B-B14F-4D97-AF65-F5344CB8AC3E}">
        <p14:creationId xmlns:p14="http://schemas.microsoft.com/office/powerpoint/2010/main" val="304631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tângulo 2"/>
          <p:cNvSpPr/>
          <p:nvPr/>
        </p:nvSpPr>
        <p:spPr>
          <a:xfrm>
            <a:off x="378822" y="562046"/>
            <a:ext cx="11547566" cy="6295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Cheville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L.,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Troxel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B.,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Basford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R.,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Kornblith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B. (2008).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impairments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metastatic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official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(16), 2621.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Chopra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M. (2012). A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10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14.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https://doi.org/10.1186/1477-7525-10-14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Coughlin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S., &amp; Smith, S. A. (2015).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natural, social,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Courneya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KS,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Friedenreich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CM,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Quinney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AL, Jones LW,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AS. A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randomized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trial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colorectal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2003;12:347–57.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Courneya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S.,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Segal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J.,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Mackey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R.,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Gelmon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Reid, R. D.,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Friedenreich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M., ... &amp;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Yasui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(2007).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Effects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aerobic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receiving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adjuvant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chemotherapy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multicenter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randomized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trial. 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(28), 4396-4404.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Courneya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KS,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Friedenreich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CM, Sela RA,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Quinney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HA, Rhodes RE,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Handman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psychotherapy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home-based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group-hope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trial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fitness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Psychooncology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2003;12: 357–74.</a:t>
            </a:r>
          </a:p>
        </p:txBody>
      </p:sp>
    </p:spTree>
    <p:extLst>
      <p:ext uri="{BB962C8B-B14F-4D97-AF65-F5344CB8AC3E}">
        <p14:creationId xmlns:p14="http://schemas.microsoft.com/office/powerpoint/2010/main" val="11116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574765" y="97487"/>
            <a:ext cx="1099892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DIREÇÃO 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GERAL DA SAÚDE – Doenças oncológicas em números – 2017: programa nacional para as doenças oncológicas. Lisboa: Direção Geral da Saúde, 2017. https://doi.org/ISSN: 2183-0746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ORGANISATION FOR RESEARCH AND TREATMENT OF CANCER – Manual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5th ed.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Brussels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EORTC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2004.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ORGANISATION FOR RESEARCH AND TREATMENT OF CANCER -EORTC QLQ-C30. Consultado a 21-03-2018. Disponível em http://groups.eortc.be/qol/eortc-qlq-c30.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Fayers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Bottomley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E.O.R.T.C. (2002).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EORTC—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EORTC QLQ-C30.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38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125-133.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Ferrell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R.,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H.,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Leigh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Gulasekaram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(1995,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long-term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nursing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forum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(Vol. 22, No. 6, pp. 915-922).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P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Giordano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Karsa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Tomatis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Majek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Wolf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De,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Lancucki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…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Ponti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(2012).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Mammographic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coverage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Medical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19(SUPPL. 1), 72–82.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https://doi.org/10.1258/jms.2012.012085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5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ângulo 1"/>
          <p:cNvSpPr/>
          <p:nvPr/>
        </p:nvSpPr>
        <p:spPr>
          <a:xfrm>
            <a:off x="666206" y="314415"/>
            <a:ext cx="109597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Hammond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E. H. (2011). ASCO-CAP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predictive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Applied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Immunohistochemistry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Molecular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Morphology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(6), 499–500.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https://doi.org/10.1097/PAI.0b013e31822a8eac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Harman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Baechle, T. R.,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Earle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W., &amp;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Champaign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L. (2000). Essentials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and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conditioning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Essentials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and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conditioning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AGENCY FOR RESEARCH ON CANCER –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Globocan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2012. Consultado a 15-03-2018. Disponível em: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http://globocan.iarc.fr/Pages/fact_sheets_cancer.aspx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Irsay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Bordînc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Borda,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Ciortea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Ungur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Onac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 (2014).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postoperative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Palestrica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Third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Millennium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Civilization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Sport, 15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Kolak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Kamińska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Sygit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Budny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Surdyka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Kukiełka-Budny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Burdan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F. (2017).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Agric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24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(4), 549-553. https://doi.org/10.26444/aaem/75943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Lavdaniti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Tsitsis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(2015).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Conceptual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9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(2).</a:t>
            </a:r>
          </a:p>
        </p:txBody>
      </p:sp>
    </p:spTree>
    <p:extLst>
      <p:ext uri="{BB962C8B-B14F-4D97-AF65-F5344CB8AC3E}">
        <p14:creationId xmlns:p14="http://schemas.microsoft.com/office/powerpoint/2010/main" val="57747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574765" y="136738"/>
            <a:ext cx="1127324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(2012).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use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retrospective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longitudinal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cohort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BMC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Research, 12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(1), 1.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https://doi.org/10.1186/1472-6963-12-282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Morrow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Jagsi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Alderman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K.,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Griggs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J.,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Hawley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T., Hamilton, A. S., ... &amp; Katz, S. J. (2009).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Surgeon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receipt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mastectomy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Jama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302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(14), 1551-1556.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REGISTO ONCOLÓGICO NACIONAL (2015). Doenças Oncológicas em Números – 2015.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Ribeiro, J. P., &amp;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Cummins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(2008). O bem-estar pessoal: estudo de validação da versão portuguesa da escala. In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Actas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7º Congresso Nacional de Psicologia da Saúde. Lisboa: ISPA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(pp. 505-8).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Schmitz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H.,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Courneya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S.,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Matthews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Demark-Wahnefried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W., Galvão, D. A., Pinto, B. M., ... &amp; Schneider, C. M. (2010).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Sports Medicine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roundtable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Medicine &amp;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Sports &amp;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42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(7), 1409-1426.1409–1426.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https://doi.org/10.1249/MSS.0b013e3181e0c112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Senkus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Kyriakides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Ohno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Penault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-Llorca, F.,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Poortmans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Rutgers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... &amp; Cardoso, F. (2015).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breast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ESMO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follow-up.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Annals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(suppl_5), v8-v30.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https://doi.org/10.1093/annonc/mdv298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8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7863" cy="2677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ângulo 1"/>
          <p:cNvSpPr/>
          <p:nvPr/>
        </p:nvSpPr>
        <p:spPr>
          <a:xfrm>
            <a:off x="783771" y="706060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Speck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M.,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Courneya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S.,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Mâsse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C., Duval, S., &amp;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Schmitz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H. (2010).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trials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meta-</a:t>
            </a:r>
            <a:r>
              <a:rPr lang="pt-P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Survivorship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pt-PT" sz="1600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PT" sz="16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87-100.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Waltke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L. J. (2014).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cancer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rehabilitation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exercise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Promoting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referrals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improve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oncology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Patient-Centered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Research and </a:t>
            </a:r>
            <a:r>
              <a:rPr lang="pt-PT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Reviews</a:t>
            </a:r>
            <a:r>
              <a:rPr lang="pt-PT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</a:t>
            </a:r>
            <a:r>
              <a:rPr lang="pt-P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(3), 137-141. </a:t>
            </a:r>
            <a:r>
              <a:rPr lang="pt-PT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https://doi.org/10.17294/2330-0698.1028</a:t>
            </a:r>
            <a:endParaRPr lang="pt-PT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6130817"/>
              </p:ext>
            </p:extLst>
          </p:nvPr>
        </p:nvGraphicFramePr>
        <p:xfrm>
          <a:off x="342900" y="0"/>
          <a:ext cx="11633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D3B3E-889F-45F6-8215-B4BC330BA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graphicEl>
                                              <a:dgm id="{CE7D3B3E-889F-45F6-8215-B4BC330BA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CE7D3B3E-889F-45F6-8215-B4BC330BA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63C12-8910-41B5-B4FF-717C53292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19D63C12-8910-41B5-B4FF-717C53292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19D63C12-8910-41B5-B4FF-717C53292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DD303-5B41-4481-B990-5D52D73C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graphicEl>
                                              <a:dgm id="{C11DD303-5B41-4481-B990-5D52D73C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dgm id="{C11DD303-5B41-4481-B990-5D52D73C0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25A22D-9CDE-464B-8D01-08DD1E4AC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dgm id="{4725A22D-9CDE-464B-8D01-08DD1E4AC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graphicEl>
                                              <a:dgm id="{4725A22D-9CDE-464B-8D01-08DD1E4AC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84471-B0BE-4827-BBCE-0600913A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66784471-B0BE-4827-BBCE-0600913A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66784471-B0BE-4827-BBCE-0600913AF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D904D-E611-4B7D-B72E-453FBE4E9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E5AD904D-E611-4B7D-B72E-453FBE4E9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E5AD904D-E611-4B7D-B72E-453FBE4E9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0BAE-162F-4E90-993E-294CB5A9B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19620BAE-162F-4E90-993E-294CB5A9B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19620BAE-162F-4E90-993E-294CB5A9B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2AE95-04DC-4F3E-A82C-58A030A07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6D62AE95-04DC-4F3E-A82C-58A030A07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6D62AE95-04DC-4F3E-A82C-58A030A07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96DD5-2386-4CF1-A205-C9039765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>
                                            <p:graphicEl>
                                              <a:dgm id="{84596DD5-2386-4CF1-A205-C9039765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>
                                            <p:graphicEl>
                                              <a:dgm id="{84596DD5-2386-4CF1-A205-C90397652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146119-42D6-4538-98A9-1F8E616B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26146119-42D6-4538-98A9-1F8E616B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26146119-42D6-4538-98A9-1F8E616B9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F883C-06B4-4730-93F8-489C4D398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6ECF883C-06B4-4730-93F8-489C4D398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">
                                            <p:graphicEl>
                                              <a:dgm id="{6ECF883C-06B4-4730-93F8-489C4D398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E626E7-C252-41F8-8A8D-C0221720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12E626E7-C252-41F8-8A8D-C0221720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12E626E7-C252-41F8-8A8D-C02217208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D0099-F82E-4ACB-8DB3-76EFA19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C45D0099-F82E-4ACB-8DB3-76EFA19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C45D0099-F82E-4ACB-8DB3-76EFA196C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FE2A9-09C6-4A51-8868-9652F104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4">
                                            <p:graphicEl>
                                              <a:dgm id="{4F6FE2A9-09C6-4A51-8868-9652F104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4">
                                            <p:graphicEl>
                                              <a:dgm id="{4F6FE2A9-09C6-4A51-8868-9652F1041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9937" y="286862"/>
            <a:ext cx="61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Enquadramento Teórico</a:t>
            </a:r>
            <a:endParaRPr lang="pt-P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40000" y="393700"/>
            <a:ext cx="11355207" cy="6285686"/>
            <a:chOff x="272029" y="393699"/>
            <a:chExt cx="11355207" cy="6285686"/>
          </a:xfrm>
        </p:grpSpPr>
        <p:sp>
          <p:nvSpPr>
            <p:cNvPr id="9" name="Forma livre 8"/>
            <p:cNvSpPr/>
            <p:nvPr/>
          </p:nvSpPr>
          <p:spPr>
            <a:xfrm>
              <a:off x="272029" y="1374864"/>
              <a:ext cx="5949231" cy="1396693"/>
            </a:xfrm>
            <a:custGeom>
              <a:avLst/>
              <a:gdLst>
                <a:gd name="connsiteX0" fmla="*/ 0 w 5949231"/>
                <a:gd name="connsiteY0" fmla="*/ 249929 h 2499293"/>
                <a:gd name="connsiteX1" fmla="*/ 249929 w 5949231"/>
                <a:gd name="connsiteY1" fmla="*/ 0 h 2499293"/>
                <a:gd name="connsiteX2" fmla="*/ 5699302 w 5949231"/>
                <a:gd name="connsiteY2" fmla="*/ 0 h 2499293"/>
                <a:gd name="connsiteX3" fmla="*/ 5949231 w 5949231"/>
                <a:gd name="connsiteY3" fmla="*/ 249929 h 2499293"/>
                <a:gd name="connsiteX4" fmla="*/ 5949231 w 5949231"/>
                <a:gd name="connsiteY4" fmla="*/ 2249364 h 2499293"/>
                <a:gd name="connsiteX5" fmla="*/ 5699302 w 5949231"/>
                <a:gd name="connsiteY5" fmla="*/ 2499293 h 2499293"/>
                <a:gd name="connsiteX6" fmla="*/ 249929 w 5949231"/>
                <a:gd name="connsiteY6" fmla="*/ 2499293 h 2499293"/>
                <a:gd name="connsiteX7" fmla="*/ 0 w 5949231"/>
                <a:gd name="connsiteY7" fmla="*/ 2249364 h 2499293"/>
                <a:gd name="connsiteX8" fmla="*/ 0 w 5949231"/>
                <a:gd name="connsiteY8" fmla="*/ 249929 h 249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9231" h="2499293">
                  <a:moveTo>
                    <a:pt x="0" y="249929"/>
                  </a:moveTo>
                  <a:cubicBezTo>
                    <a:pt x="0" y="111897"/>
                    <a:pt x="111897" y="0"/>
                    <a:pt x="249929" y="0"/>
                  </a:cubicBezTo>
                  <a:lnTo>
                    <a:pt x="5699302" y="0"/>
                  </a:lnTo>
                  <a:cubicBezTo>
                    <a:pt x="5837334" y="0"/>
                    <a:pt x="5949231" y="111897"/>
                    <a:pt x="5949231" y="249929"/>
                  </a:cubicBezTo>
                  <a:lnTo>
                    <a:pt x="5949231" y="2249364"/>
                  </a:lnTo>
                  <a:cubicBezTo>
                    <a:pt x="5949231" y="2387396"/>
                    <a:pt x="5837334" y="2499293"/>
                    <a:pt x="5699302" y="2499293"/>
                  </a:cubicBezTo>
                  <a:lnTo>
                    <a:pt x="249929" y="2499293"/>
                  </a:lnTo>
                  <a:cubicBezTo>
                    <a:pt x="111897" y="2499293"/>
                    <a:pt x="0" y="2387396"/>
                    <a:pt x="0" y="2249364"/>
                  </a:cubicBezTo>
                  <a:lnTo>
                    <a:pt x="0" y="24992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1782" tIns="141782" rIns="141782" bIns="141782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O cancro da mama é o tipo de cancro mais comum nas mulheres e é ainda a principal causa de mortes relacionadas com cancro na Europa</a:t>
              </a:r>
              <a:endParaRPr lang="pt-PT" sz="2000" kern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895908" y="3024673"/>
              <a:ext cx="5700569" cy="1565453"/>
            </a:xfrm>
            <a:custGeom>
              <a:avLst/>
              <a:gdLst>
                <a:gd name="connsiteX0" fmla="*/ 0 w 5700569"/>
                <a:gd name="connsiteY0" fmla="*/ 156545 h 1565453"/>
                <a:gd name="connsiteX1" fmla="*/ 156545 w 5700569"/>
                <a:gd name="connsiteY1" fmla="*/ 0 h 1565453"/>
                <a:gd name="connsiteX2" fmla="*/ 5544024 w 5700569"/>
                <a:gd name="connsiteY2" fmla="*/ 0 h 1565453"/>
                <a:gd name="connsiteX3" fmla="*/ 5700569 w 5700569"/>
                <a:gd name="connsiteY3" fmla="*/ 156545 h 1565453"/>
                <a:gd name="connsiteX4" fmla="*/ 5700569 w 5700569"/>
                <a:gd name="connsiteY4" fmla="*/ 1408908 h 1565453"/>
                <a:gd name="connsiteX5" fmla="*/ 5544024 w 5700569"/>
                <a:gd name="connsiteY5" fmla="*/ 1565453 h 1565453"/>
                <a:gd name="connsiteX6" fmla="*/ 156545 w 5700569"/>
                <a:gd name="connsiteY6" fmla="*/ 1565453 h 1565453"/>
                <a:gd name="connsiteX7" fmla="*/ 0 w 5700569"/>
                <a:gd name="connsiteY7" fmla="*/ 1408908 h 1565453"/>
                <a:gd name="connsiteX8" fmla="*/ 0 w 5700569"/>
                <a:gd name="connsiteY8" fmla="*/ 156545 h 156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0569" h="1565453">
                  <a:moveTo>
                    <a:pt x="0" y="156545"/>
                  </a:moveTo>
                  <a:cubicBezTo>
                    <a:pt x="0" y="70088"/>
                    <a:pt x="70088" y="0"/>
                    <a:pt x="156545" y="0"/>
                  </a:cubicBezTo>
                  <a:lnTo>
                    <a:pt x="5544024" y="0"/>
                  </a:lnTo>
                  <a:cubicBezTo>
                    <a:pt x="5630481" y="0"/>
                    <a:pt x="5700569" y="70088"/>
                    <a:pt x="5700569" y="156545"/>
                  </a:cubicBezTo>
                  <a:lnTo>
                    <a:pt x="5700569" y="1408908"/>
                  </a:lnTo>
                  <a:cubicBezTo>
                    <a:pt x="5700569" y="1495365"/>
                    <a:pt x="5630481" y="1565453"/>
                    <a:pt x="5544024" y="1565453"/>
                  </a:cubicBezTo>
                  <a:lnTo>
                    <a:pt x="156545" y="1565453"/>
                  </a:lnTo>
                  <a:cubicBezTo>
                    <a:pt x="70088" y="1565453"/>
                    <a:pt x="0" y="1495365"/>
                    <a:pt x="0" y="1408908"/>
                  </a:cubicBezTo>
                  <a:lnTo>
                    <a:pt x="0" y="1565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31" tIns="114431" rIns="114431" bIns="114431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Em Portugal, no ano de 2015, ao cancro da mama correspondeu uma taxa de mortalidade padronizada de 18,2/100.000 (Registo Oncológico Nacional, 2015)</a:t>
              </a:r>
              <a:endParaRPr lang="pt-PT" sz="2000" kern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7200899" y="393699"/>
              <a:ext cx="4426337" cy="4196427"/>
            </a:xfrm>
            <a:custGeom>
              <a:avLst/>
              <a:gdLst>
                <a:gd name="connsiteX0" fmla="*/ 0 w 4820686"/>
                <a:gd name="connsiteY0" fmla="*/ 225262 h 2252624"/>
                <a:gd name="connsiteX1" fmla="*/ 225262 w 4820686"/>
                <a:gd name="connsiteY1" fmla="*/ 0 h 2252624"/>
                <a:gd name="connsiteX2" fmla="*/ 4595424 w 4820686"/>
                <a:gd name="connsiteY2" fmla="*/ 0 h 2252624"/>
                <a:gd name="connsiteX3" fmla="*/ 4820686 w 4820686"/>
                <a:gd name="connsiteY3" fmla="*/ 225262 h 2252624"/>
                <a:gd name="connsiteX4" fmla="*/ 4820686 w 4820686"/>
                <a:gd name="connsiteY4" fmla="*/ 2027362 h 2252624"/>
                <a:gd name="connsiteX5" fmla="*/ 4595424 w 4820686"/>
                <a:gd name="connsiteY5" fmla="*/ 2252624 h 2252624"/>
                <a:gd name="connsiteX6" fmla="*/ 225262 w 4820686"/>
                <a:gd name="connsiteY6" fmla="*/ 2252624 h 2252624"/>
                <a:gd name="connsiteX7" fmla="*/ 0 w 4820686"/>
                <a:gd name="connsiteY7" fmla="*/ 2027362 h 2252624"/>
                <a:gd name="connsiteX8" fmla="*/ 0 w 4820686"/>
                <a:gd name="connsiteY8" fmla="*/ 225262 h 225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0686" h="2252624">
                  <a:moveTo>
                    <a:pt x="0" y="225262"/>
                  </a:moveTo>
                  <a:cubicBezTo>
                    <a:pt x="0" y="100853"/>
                    <a:pt x="100853" y="0"/>
                    <a:pt x="225262" y="0"/>
                  </a:cubicBezTo>
                  <a:lnTo>
                    <a:pt x="4595424" y="0"/>
                  </a:lnTo>
                  <a:cubicBezTo>
                    <a:pt x="4719833" y="0"/>
                    <a:pt x="4820686" y="100853"/>
                    <a:pt x="4820686" y="225262"/>
                  </a:cubicBezTo>
                  <a:lnTo>
                    <a:pt x="4820686" y="2027362"/>
                  </a:lnTo>
                  <a:cubicBezTo>
                    <a:pt x="4820686" y="2151771"/>
                    <a:pt x="4719833" y="2252624"/>
                    <a:pt x="4595424" y="2252624"/>
                  </a:cubicBezTo>
                  <a:lnTo>
                    <a:pt x="225262" y="2252624"/>
                  </a:lnTo>
                  <a:cubicBezTo>
                    <a:pt x="100853" y="2252624"/>
                    <a:pt x="0" y="2151771"/>
                    <a:pt x="0" y="2027362"/>
                  </a:cubicBezTo>
                  <a:lnTo>
                    <a:pt x="0" y="225262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557" tIns="134557" rIns="134557" bIns="134557" numCol="1" spcCol="1270" anchor="ctr" anchorCtr="0">
              <a:noAutofit/>
            </a:bodyPr>
            <a:lstStyle/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Alguns fatores de risco que </a:t>
              </a:r>
              <a:r>
                <a:rPr lang="pt-PT" sz="20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contribuem para </a:t>
              </a: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o aumento da incidência deste tipo de cancro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:</a:t>
              </a:r>
            </a:p>
            <a:p>
              <a:pPr lvl="0" algn="ctr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Predisposição genética, exposição a estrogénios, radiação ionizante, paridade tardia e história de hiperplasia atípica, dieta de estilo ocidental, obesidade e o consumo de álcool. </a:t>
              </a: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(</a:t>
              </a:r>
              <a:r>
                <a:rPr lang="pt-PT" sz="20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Senkus</a:t>
              </a: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, </a:t>
              </a:r>
              <a:r>
                <a:rPr lang="pt-PT" sz="2000" dirty="0" err="1">
                  <a:solidFill>
                    <a:schemeClr val="tx1"/>
                  </a:solidFill>
                  <a:cs typeface="Arial" panose="020B0604020202020204" pitchFamily="34" charset="0"/>
                </a:rPr>
                <a:t>et</a:t>
              </a:r>
              <a:r>
                <a:rPr lang="pt-PT" sz="2000" dirty="0">
                  <a:solidFill>
                    <a:schemeClr val="tx1"/>
                  </a:solidFill>
                  <a:cs typeface="Arial" panose="020B0604020202020204" pitchFamily="34" charset="0"/>
                </a:rPr>
                <a:t> al., 2015)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884708" y="4782699"/>
              <a:ext cx="7423537" cy="1896686"/>
            </a:xfrm>
            <a:custGeom>
              <a:avLst/>
              <a:gdLst>
                <a:gd name="connsiteX0" fmla="*/ 0 w 5700569"/>
                <a:gd name="connsiteY0" fmla="*/ 156545 h 1565453"/>
                <a:gd name="connsiteX1" fmla="*/ 156545 w 5700569"/>
                <a:gd name="connsiteY1" fmla="*/ 0 h 1565453"/>
                <a:gd name="connsiteX2" fmla="*/ 5544024 w 5700569"/>
                <a:gd name="connsiteY2" fmla="*/ 0 h 1565453"/>
                <a:gd name="connsiteX3" fmla="*/ 5700569 w 5700569"/>
                <a:gd name="connsiteY3" fmla="*/ 156545 h 1565453"/>
                <a:gd name="connsiteX4" fmla="*/ 5700569 w 5700569"/>
                <a:gd name="connsiteY4" fmla="*/ 1408908 h 1565453"/>
                <a:gd name="connsiteX5" fmla="*/ 5544024 w 5700569"/>
                <a:gd name="connsiteY5" fmla="*/ 1565453 h 1565453"/>
                <a:gd name="connsiteX6" fmla="*/ 156545 w 5700569"/>
                <a:gd name="connsiteY6" fmla="*/ 1565453 h 1565453"/>
                <a:gd name="connsiteX7" fmla="*/ 0 w 5700569"/>
                <a:gd name="connsiteY7" fmla="*/ 1408908 h 1565453"/>
                <a:gd name="connsiteX8" fmla="*/ 0 w 5700569"/>
                <a:gd name="connsiteY8" fmla="*/ 156545 h 156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0569" h="1565453">
                  <a:moveTo>
                    <a:pt x="0" y="156545"/>
                  </a:moveTo>
                  <a:cubicBezTo>
                    <a:pt x="0" y="70088"/>
                    <a:pt x="70088" y="0"/>
                    <a:pt x="156545" y="0"/>
                  </a:cubicBezTo>
                  <a:lnTo>
                    <a:pt x="5544024" y="0"/>
                  </a:lnTo>
                  <a:cubicBezTo>
                    <a:pt x="5630481" y="0"/>
                    <a:pt x="5700569" y="70088"/>
                    <a:pt x="5700569" y="156545"/>
                  </a:cubicBezTo>
                  <a:lnTo>
                    <a:pt x="5700569" y="1408908"/>
                  </a:lnTo>
                  <a:cubicBezTo>
                    <a:pt x="5700569" y="1495365"/>
                    <a:pt x="5630481" y="1565453"/>
                    <a:pt x="5544024" y="1565453"/>
                  </a:cubicBezTo>
                  <a:lnTo>
                    <a:pt x="156545" y="1565453"/>
                  </a:lnTo>
                  <a:cubicBezTo>
                    <a:pt x="70088" y="1565453"/>
                    <a:pt x="0" y="1495365"/>
                    <a:pt x="0" y="1408908"/>
                  </a:cubicBezTo>
                  <a:lnTo>
                    <a:pt x="0" y="15654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431" tIns="114431" rIns="114431" bIns="114431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PT" sz="2000" kern="1200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Existe um grande intervalo de idades no que diz respeito à incidência desta patologia. Sabe-se que um 25% dos casos de cancro da mama ocorre antes dos 50 anos de idade e menos de 5% antes dos 35. (</a:t>
              </a:r>
              <a:r>
                <a:rPr lang="pt-PT" sz="2000" kern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Senkus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, </a:t>
              </a:r>
              <a:r>
                <a:rPr lang="pt-PT" sz="2000" kern="1200" dirty="0" err="1" smtClean="0">
                  <a:solidFill>
                    <a:schemeClr val="tx1"/>
                  </a:solidFill>
                  <a:cs typeface="Arial" panose="020B0604020202020204" pitchFamily="34" charset="0"/>
                </a:rPr>
                <a:t>et</a:t>
              </a:r>
              <a:r>
                <a:rPr lang="pt-PT" sz="2000" kern="12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 al., 2015)</a:t>
              </a:r>
            </a:p>
            <a:p>
              <a:pPr lvl="0" algn="ctr" defTabSz="4889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5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624888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7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2C67A-69C4-4452-8653-181166C4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>
                                            <p:graphicEl>
                                              <a:dgm id="{BE72C67A-69C4-4452-8653-181166C4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7B5B7-E45E-408E-ACE9-3F6F850A69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">
                                            <p:graphicEl>
                                              <a:dgm id="{F137B5B7-E45E-408E-ACE9-3F6F850A69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3C8031-9043-4E1E-8198-9190BBA8E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">
                                            <p:graphicEl>
                                              <a:dgm id="{673C8031-9043-4E1E-8198-9190BBA8E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88EA9D-83CC-4687-81BF-8DA700262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2">
                                            <p:graphicEl>
                                              <a:dgm id="{AE88EA9D-83CC-4687-81BF-8DA700262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A3C6E-7D32-458C-95E1-D0146D848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">
                                            <p:graphicEl>
                                              <a:dgm id="{8E7A3C6E-7D32-458C-95E1-D0146D848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7B33B-8A58-45E9-8EFE-4FB6027A6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">
                                            <p:graphicEl>
                                              <a:dgm id="{97F7B33B-8A58-45E9-8EFE-4FB6027A6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019606-3C36-4F21-A94A-40FDC9A6B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">
                                            <p:graphicEl>
                                              <a:dgm id="{DC019606-3C36-4F21-A94A-40FDC9A6B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ADEF89-5F28-43BB-A5D7-CA8036B11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">
                                            <p:graphicEl>
                                              <a:dgm id="{8DADEF89-5F28-43BB-A5D7-CA8036B11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06C23-17F2-4BA7-BE3D-D8CD8BB01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2">
                                            <p:graphicEl>
                                              <a:dgm id="{4FA06C23-17F2-4BA7-BE3D-D8CD8BB016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6BB7E-B5CA-4E6C-A29B-481206540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">
                                            <p:graphicEl>
                                              <a:dgm id="{AA16BB7E-B5CA-4E6C-A29B-481206540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F37D7F-2135-4207-9D01-6DD7138D5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2">
                                            <p:graphicEl>
                                              <a:dgm id="{3FF37D7F-2135-4207-9D01-6DD7138D5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2778337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xão reta 3"/>
          <p:cNvCxnSpPr/>
          <p:nvPr/>
        </p:nvCxnSpPr>
        <p:spPr>
          <a:xfrm>
            <a:off x="1714500" y="2120900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4"/>
          <p:cNvCxnSpPr/>
          <p:nvPr/>
        </p:nvCxnSpPr>
        <p:spPr>
          <a:xfrm>
            <a:off x="1473200" y="3263900"/>
            <a:ext cx="0" cy="36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5"/>
          <p:cNvCxnSpPr/>
          <p:nvPr/>
        </p:nvCxnSpPr>
        <p:spPr>
          <a:xfrm>
            <a:off x="1460500" y="4406900"/>
            <a:ext cx="0" cy="368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ta 7"/>
          <p:cNvCxnSpPr/>
          <p:nvPr/>
        </p:nvCxnSpPr>
        <p:spPr>
          <a:xfrm>
            <a:off x="8864600" y="4775200"/>
            <a:ext cx="720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>
            <a:off x="8877300" y="3670500"/>
            <a:ext cx="720000" cy="736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4902200" y="771818"/>
            <a:ext cx="6096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err="1"/>
              <a:t>Waltke</a:t>
            </a:r>
            <a:r>
              <a:rPr lang="pt-PT" dirty="0"/>
              <a:t>, 2014, relatou que mais de metade das pessoas em tratamento de cancro sofrem de dor moderada e um notório declínio físico e funcional. A maior parte destes doentes descreve uma sensação de fadiga e ainda são poucos aqueles que são encaminhados para a reabilitação. </a:t>
            </a:r>
          </a:p>
        </p:txBody>
      </p:sp>
    </p:spTree>
    <p:extLst>
      <p:ext uri="{BB962C8B-B14F-4D97-AF65-F5344CB8AC3E}">
        <p14:creationId xmlns:p14="http://schemas.microsoft.com/office/powerpoint/2010/main" val="15062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BE1E7-18A9-4987-BD2F-1AA3B126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>
                                            <p:graphicEl>
                                              <a:dgm id="{6B3BE1E7-18A9-4987-BD2F-1AA3B126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>
                                            <p:graphicEl>
                                              <a:dgm id="{6B3BE1E7-18A9-4987-BD2F-1AA3B126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5F3D6-0DE7-47FF-BC28-44B50B15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>
                                            <p:graphicEl>
                                              <a:dgm id="{6BA5F3D6-0DE7-47FF-BC28-44B50B15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graphicEl>
                                              <a:dgm id="{6BA5F3D6-0DE7-47FF-BC28-44B50B15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F58DFA-51DC-47E4-BA34-B98FBB16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">
                                            <p:graphicEl>
                                              <a:dgm id="{A1F58DFA-51DC-47E4-BA34-B98FBB16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">
                                            <p:graphicEl>
                                              <a:dgm id="{A1F58DFA-51DC-47E4-BA34-B98FBB16F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C102D-621F-4AC9-B591-C36A6A82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">
                                            <p:graphicEl>
                                              <a:dgm id="{6CBC102D-621F-4AC9-B591-C36A6A82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">
                                            <p:graphicEl>
                                              <a:dgm id="{6CBC102D-621F-4AC9-B591-C36A6A825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D2C3EB-DB33-476D-B196-BC37C530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>
                                            <p:graphicEl>
                                              <a:dgm id="{09D2C3EB-DB33-476D-B196-BC37C530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>
                                            <p:graphicEl>
                                              <a:dgm id="{09D2C3EB-DB33-476D-B196-BC37C530D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BD436A-5BD8-4BD1-BB17-439F0A58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graphicEl>
                                              <a:dgm id="{1CBD436A-5BD8-4BD1-BB17-439F0A58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">
                                            <p:graphicEl>
                                              <a:dgm id="{1CBD436A-5BD8-4BD1-BB17-439F0A58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A5FCB-1CAD-4AD0-98B5-7E0731A0F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graphicEl>
                                              <a:dgm id="{ABFA5FCB-1CAD-4AD0-98B5-7E0731A0F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graphicEl>
                                              <a:dgm id="{ABFA5FCB-1CAD-4AD0-98B5-7E0731A0F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253AAF-33DE-4839-8A50-537BA681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">
                                            <p:graphicEl>
                                              <a:dgm id="{6B253AAF-33DE-4839-8A50-537BA681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">
                                            <p:graphicEl>
                                              <a:dgm id="{6B253AAF-33DE-4839-8A50-537BA6815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17E28B-F8CB-430D-BC1F-BA77972A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">
                                            <p:graphicEl>
                                              <a:dgm id="{A917E28B-F8CB-430D-BC1F-BA77972A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">
                                            <p:graphicEl>
                                              <a:dgm id="{A917E28B-F8CB-430D-BC1F-BA77972AC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BA2440-B4A6-40C2-8D61-C0DA554C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">
                                            <p:graphicEl>
                                              <a:dgm id="{30BA2440-B4A6-40C2-8D61-C0DA554C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">
                                            <p:graphicEl>
                                              <a:dgm id="{30BA2440-B4A6-40C2-8D61-C0DA554C4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A29A4-506F-462C-92CA-631A3296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61EA29A4-506F-462C-92CA-631A3296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61EA29A4-506F-462C-92CA-631A3296F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137D07-7739-4947-8743-57EF9FF0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>
                                            <p:graphicEl>
                                              <a:dgm id="{23137D07-7739-4947-8743-57EF9FF0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>
                                            <p:graphicEl>
                                              <a:dgm id="{23137D07-7739-4947-8743-57EF9FF0A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A6FB61-5483-45C6-AB11-003B6A2C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77A6FB61-5483-45C6-AB11-003B6A2C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77A6FB61-5483-45C6-AB11-003B6A2C6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CD60C-6494-4AAD-9890-D6D2FE04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">
                                            <p:graphicEl>
                                              <a:dgm id="{FA3CD60C-6494-4AAD-9890-D6D2FE04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">
                                            <p:graphicEl>
                                              <a:dgm id="{FA3CD60C-6494-4AAD-9890-D6D2FE042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2423310" y="1182919"/>
            <a:ext cx="1210551" cy="8248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24846"/>
                </a:lnTo>
                <a:lnTo>
                  <a:pt x="1210551" y="824846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vre 19"/>
          <p:cNvSpPr/>
          <p:nvPr/>
        </p:nvSpPr>
        <p:spPr>
          <a:xfrm>
            <a:off x="1422441" y="182050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400" b="1" u="sng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Tratamento</a:t>
            </a:r>
            <a:endParaRPr lang="pt-PT" sz="2400" b="1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706" y="2928565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Fadiga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2" name="Forma livre 21"/>
          <p:cNvSpPr/>
          <p:nvPr/>
        </p:nvSpPr>
        <p:spPr>
          <a:xfrm>
            <a:off x="501141" y="4349799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Dor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501141" y="5771033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Fraqueza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4" name="Forma livre 23"/>
          <p:cNvSpPr/>
          <p:nvPr/>
        </p:nvSpPr>
        <p:spPr>
          <a:xfrm>
            <a:off x="2422810" y="2928565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Fibroses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5" name="Forma livre 24"/>
          <p:cNvSpPr/>
          <p:nvPr/>
        </p:nvSpPr>
        <p:spPr>
          <a:xfrm>
            <a:off x="2923244" y="4349799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Incontinência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6" name="Forma livre 25"/>
          <p:cNvSpPr/>
          <p:nvPr/>
        </p:nvSpPr>
        <p:spPr>
          <a:xfrm>
            <a:off x="2923244" y="5771033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Linfedema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4844913" y="2928565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Edema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8" name="Forma livre 27"/>
          <p:cNvSpPr/>
          <p:nvPr/>
        </p:nvSpPr>
        <p:spPr>
          <a:xfrm>
            <a:off x="5345348" y="4349799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Diminuição da mobilidade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5345348" y="5771033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Alt. da função cardiovascular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0" name="Forma livre 29"/>
          <p:cNvSpPr/>
          <p:nvPr/>
        </p:nvSpPr>
        <p:spPr>
          <a:xfrm>
            <a:off x="7267016" y="2928565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Diminuição do equilíbrio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7767451" y="4349799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Alterações da marcha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2" name="Forma livre 31"/>
          <p:cNvSpPr/>
          <p:nvPr/>
        </p:nvSpPr>
        <p:spPr>
          <a:xfrm>
            <a:off x="7767451" y="5771033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Disfunção sexual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3" name="Forma livre 32"/>
          <p:cNvSpPr/>
          <p:nvPr/>
        </p:nvSpPr>
        <p:spPr>
          <a:xfrm>
            <a:off x="9689120" y="2928565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Disfagia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4" name="Forma livre 33"/>
          <p:cNvSpPr/>
          <p:nvPr/>
        </p:nvSpPr>
        <p:spPr>
          <a:xfrm>
            <a:off x="10189554" y="4349799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>
                <a:solidFill>
                  <a:schemeClr val="tx1"/>
                </a:solidFill>
              </a:rPr>
              <a:t>Problemas cognitivos </a:t>
            </a:r>
            <a:endParaRPr lang="pt-PT" sz="2000" kern="1200" dirty="0">
              <a:solidFill>
                <a:schemeClr val="tx1"/>
              </a:solidFill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3633861" y="1507331"/>
            <a:ext cx="2001738" cy="1000869"/>
          </a:xfrm>
          <a:custGeom>
            <a:avLst/>
            <a:gdLst>
              <a:gd name="connsiteX0" fmla="*/ 0 w 2001738"/>
              <a:gd name="connsiteY0" fmla="*/ 0 h 1000869"/>
              <a:gd name="connsiteX1" fmla="*/ 2001738 w 2001738"/>
              <a:gd name="connsiteY1" fmla="*/ 0 h 1000869"/>
              <a:gd name="connsiteX2" fmla="*/ 2001738 w 2001738"/>
              <a:gd name="connsiteY2" fmla="*/ 1000869 h 1000869"/>
              <a:gd name="connsiteX3" fmla="*/ 0 w 2001738"/>
              <a:gd name="connsiteY3" fmla="*/ 1000869 h 1000869"/>
              <a:gd name="connsiteX4" fmla="*/ 0 w 2001738"/>
              <a:gd name="connsiteY4" fmla="*/ 0 h 100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738" h="1000869">
                <a:moveTo>
                  <a:pt x="0" y="0"/>
                </a:moveTo>
                <a:lnTo>
                  <a:pt x="2001738" y="0"/>
                </a:lnTo>
                <a:lnTo>
                  <a:pt x="2001738" y="1000869"/>
                </a:lnTo>
                <a:lnTo>
                  <a:pt x="0" y="10008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b="1" kern="1200" dirty="0" smtClean="0">
                <a:solidFill>
                  <a:schemeClr val="tx1"/>
                </a:solidFill>
              </a:rPr>
              <a:t>Efeitos adversos</a:t>
            </a:r>
            <a:endParaRPr lang="pt-PT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886994" y="359955"/>
            <a:ext cx="6096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dirty="0"/>
              <a:t>A evidência sugere que a reabilitação antes, durante e depois do tratamento para a doença neoplásica pode causar melhorias a nível fisiológico, do desempenho funcional e consequente qualidade de vida. (</a:t>
            </a:r>
            <a:r>
              <a:rPr lang="pt-PT" dirty="0" err="1"/>
              <a:t>Waltke</a:t>
            </a:r>
            <a:r>
              <a:rPr lang="pt-PT" dirty="0"/>
              <a:t>, 2014)</a:t>
            </a:r>
          </a:p>
        </p:txBody>
      </p:sp>
    </p:spTree>
    <p:extLst>
      <p:ext uri="{BB962C8B-B14F-4D97-AF65-F5344CB8AC3E}">
        <p14:creationId xmlns:p14="http://schemas.microsoft.com/office/powerpoint/2010/main" val="3500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5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75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25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25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25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25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2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25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75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1" grpId="0" build="p" animBg="1"/>
      <p:bldP spid="22" grpId="0" build="p" animBg="1"/>
      <p:bldP spid="23" grpId="0" build="p" animBg="1"/>
      <p:bldP spid="24" grpId="0" build="p" animBg="1"/>
      <p:bldP spid="25" grpId="0" build="p" animBg="1"/>
      <p:bldP spid="26" grpId="0" build="p" animBg="1"/>
      <p:bldP spid="27" grpId="0" build="p" animBg="1"/>
      <p:bldP spid="28" grpId="0" build="p" animBg="1"/>
      <p:bldP spid="29" grpId="0" build="p" animBg="1"/>
      <p:bldP spid="30" grpId="0" build="p" animBg="1"/>
      <p:bldP spid="31" grpId="0" build="p" animBg="1"/>
      <p:bldP spid="32" grpId="0" build="p" animBg="1"/>
      <p:bldP spid="33" grpId="0" uiExpand="1" build="p" animBg="1"/>
      <p:bldP spid="34" grpId="0" build="p" animBg="1"/>
      <p:bldP spid="35" grpId="0" build="p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57114894"/>
              </p:ext>
            </p:extLst>
          </p:nvPr>
        </p:nvGraphicFramePr>
        <p:xfrm>
          <a:off x="164010" y="105711"/>
          <a:ext cx="11932195" cy="675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317862" y="4924084"/>
            <a:ext cx="6409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PT" dirty="0"/>
              <a:t>Não existem dados indicativos de que qualquer tipo de procedimento na área da fisioterapia pode aumentar o risco de recorrência da doença. Quando indicado, não deve ser negado aos doentes o acesso a serviços de reabilitação. (</a:t>
            </a:r>
            <a:r>
              <a:rPr lang="pt-PT" dirty="0" err="1"/>
              <a:t>Senkus</a:t>
            </a:r>
            <a:r>
              <a:rPr lang="pt-PT" dirty="0"/>
              <a:t>, </a:t>
            </a:r>
            <a:r>
              <a:rPr lang="pt-PT" dirty="0" err="1"/>
              <a:t>et</a:t>
            </a:r>
            <a:r>
              <a:rPr lang="pt-PT" dirty="0"/>
              <a:t> al., 2015)</a:t>
            </a:r>
          </a:p>
        </p:txBody>
      </p:sp>
      <p:pic>
        <p:nvPicPr>
          <p:cNvPr id="2050" name="Picture 2" descr="Resultado de imagem para fisioterapia oncolog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2" y="223278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44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95D95C-1B77-4B38-889E-23F3E3BA1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>
                                            <p:graphicEl>
                                              <a:dgm id="{5F95D95C-1B77-4B38-889E-23F3E3BA1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dgm id="{5F95D95C-1B77-4B38-889E-23F3E3BA1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030C4-D901-4C3C-BCDE-7E98296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">
                                            <p:graphicEl>
                                              <a:dgm id="{D66030C4-D901-4C3C-BCDE-7E98296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graphicEl>
                                              <a:dgm id="{D66030C4-D901-4C3C-BCDE-7E982963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EBC8DE-EE22-4813-8DFA-3D4E482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>
                                            <p:graphicEl>
                                              <a:dgm id="{41EBC8DE-EE22-4813-8DFA-3D4E482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dgm id="{41EBC8DE-EE22-4813-8DFA-3D4E48288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1F0F6-DFBC-4035-A08B-75AA1C73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dgm id="{1D21F0F6-DFBC-4035-A08B-75AA1C73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>
                                            <p:graphicEl>
                                              <a:dgm id="{1D21F0F6-DFBC-4035-A08B-75AA1C734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EDC1E7-6C93-46F4-8FAE-DC449ACC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dgm id="{20EDC1E7-6C93-46F4-8FAE-DC449ACC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>
                                            <p:graphicEl>
                                              <a:dgm id="{20EDC1E7-6C93-46F4-8FAE-DC449ACC0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19A3D9-F45F-45D3-9ABF-F9DA971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dgm id="{8619A3D9-F45F-45D3-9ABF-F9DA971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dgm id="{8619A3D9-F45F-45D3-9ABF-F9DA971EB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00484B-729D-4919-B171-1511FD53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graphicEl>
                                              <a:dgm id="{9600484B-729D-4919-B171-1511FD53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dgm id="{9600484B-729D-4919-B171-1511FD53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F9228-6486-4803-8EFF-207062D8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>
                                            <p:graphicEl>
                                              <a:dgm id="{C8BF9228-6486-4803-8EFF-207062D8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graphicEl>
                                              <a:dgm id="{C8BF9228-6486-4803-8EFF-207062D80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DD132E-6459-4FB6-B222-11F950AF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4">
                                            <p:graphicEl>
                                              <a:dgm id="{16DD132E-6459-4FB6-B222-11F950AF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">
                                            <p:graphicEl>
                                              <a:dgm id="{16DD132E-6459-4FB6-B222-11F950AFF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035D5-F882-4D8E-A65B-AD6F0504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>
                                            <p:graphicEl>
                                              <a:dgm id="{336035D5-F882-4D8E-A65B-AD6F0504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">
                                            <p:graphicEl>
                                              <a:dgm id="{336035D5-F882-4D8E-A65B-AD6F0504E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A75FC-EF08-48D5-A90F-6FA9163B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">
                                            <p:graphicEl>
                                              <a:dgm id="{F8EA75FC-EF08-48D5-A90F-6FA9163B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">
                                            <p:graphicEl>
                                              <a:dgm id="{F8EA75FC-EF08-48D5-A90F-6FA9163B1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488C38-CB0B-441B-B5BD-ACB4AEC6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>
                                            <p:graphicEl>
                                              <a:dgm id="{0C488C38-CB0B-441B-B5BD-ACB4AEC6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">
                                            <p:graphicEl>
                                              <a:dgm id="{0C488C38-CB0B-441B-B5BD-ACB4AEC69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BBAE02-F827-4ECE-A761-E9E0C5B8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">
                                            <p:graphicEl>
                                              <a:dgm id="{ECBBAE02-F827-4ECE-A761-E9E0C5B8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">
                                            <p:graphicEl>
                                              <a:dgm id="{ECBBAE02-F827-4ECE-A761-E9E0C5B8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2967</Words>
  <Application>Microsoft Office PowerPoint</Application>
  <PresentationFormat>Ecrã Panorâmico</PresentationFormat>
  <Paragraphs>239</Paragraphs>
  <Slides>36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Cardoso</dc:creator>
  <cp:lastModifiedBy>Carolina Cardoso</cp:lastModifiedBy>
  <cp:revision>55</cp:revision>
  <dcterms:created xsi:type="dcterms:W3CDTF">2018-06-07T15:34:31Z</dcterms:created>
  <dcterms:modified xsi:type="dcterms:W3CDTF">2018-06-20T18:58:20Z</dcterms:modified>
</cp:coreProperties>
</file>