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9"/>
  </p:notesMasterIdLst>
  <p:sldIdLst>
    <p:sldId id="256" r:id="rId2"/>
    <p:sldId id="257" r:id="rId3"/>
    <p:sldId id="264" r:id="rId4"/>
    <p:sldId id="263" r:id="rId5"/>
    <p:sldId id="261" r:id="rId6"/>
    <p:sldId id="262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C2"/>
    <a:srgbClr val="6B6CA5"/>
    <a:srgbClr val="53548A"/>
    <a:srgbClr val="525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1263B-7158-4AF2-8C81-AC59A2521AE9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103F9412-1853-4B5F-A4FC-AFE138CC5628}">
      <dgm:prSet phldrT="[Texto]"/>
      <dgm:spPr/>
      <dgm:t>
        <a:bodyPr/>
        <a:lstStyle/>
        <a:p>
          <a:r>
            <a:rPr lang="pt-PT" dirty="0" smtClean="0"/>
            <a:t>Revisão da Literatura</a:t>
          </a:r>
          <a:endParaRPr lang="pt-PT" dirty="0"/>
        </a:p>
      </dgm:t>
    </dgm:pt>
    <dgm:pt modelId="{CB7A4F9F-5C73-4CB6-A235-06B4C165FFB2}" type="parTrans" cxnId="{65A2733A-0F1B-437A-8B26-398727E1FF6C}">
      <dgm:prSet/>
      <dgm:spPr/>
      <dgm:t>
        <a:bodyPr/>
        <a:lstStyle/>
        <a:p>
          <a:endParaRPr lang="pt-PT"/>
        </a:p>
      </dgm:t>
    </dgm:pt>
    <dgm:pt modelId="{307D3FAA-4175-4F3D-9C0E-704D79996781}" type="sibTrans" cxnId="{65A2733A-0F1B-437A-8B26-398727E1FF6C}">
      <dgm:prSet/>
      <dgm:spPr/>
      <dgm:t>
        <a:bodyPr/>
        <a:lstStyle/>
        <a:p>
          <a:endParaRPr lang="pt-PT"/>
        </a:p>
      </dgm:t>
    </dgm:pt>
    <dgm:pt modelId="{4B7AF680-DD54-4B0A-84CA-D262C40FBB75}">
      <dgm:prSet phldrT="[Texto]"/>
      <dgm:spPr/>
      <dgm:t>
        <a:bodyPr/>
        <a:lstStyle/>
        <a:p>
          <a:r>
            <a:rPr lang="pt-PT" dirty="0" smtClean="0"/>
            <a:t>Metodologia</a:t>
          </a:r>
          <a:endParaRPr lang="pt-PT" dirty="0"/>
        </a:p>
      </dgm:t>
    </dgm:pt>
    <dgm:pt modelId="{C44BA0D6-8923-4BB3-8941-7D97E4AE753E}" type="parTrans" cxnId="{21D67730-9C08-4184-854B-EDC89B8DABCF}">
      <dgm:prSet/>
      <dgm:spPr/>
      <dgm:t>
        <a:bodyPr/>
        <a:lstStyle/>
        <a:p>
          <a:endParaRPr lang="pt-PT"/>
        </a:p>
      </dgm:t>
    </dgm:pt>
    <dgm:pt modelId="{EBF72DF9-8178-40AD-A969-4F8BFF3EAA40}" type="sibTrans" cxnId="{21D67730-9C08-4184-854B-EDC89B8DABCF}">
      <dgm:prSet/>
      <dgm:spPr/>
      <dgm:t>
        <a:bodyPr/>
        <a:lstStyle/>
        <a:p>
          <a:endParaRPr lang="pt-PT"/>
        </a:p>
      </dgm:t>
    </dgm:pt>
    <dgm:pt modelId="{92036FED-A7E0-4759-96E5-DBFFB6C42A35}">
      <dgm:prSet phldrT="[Texto]"/>
      <dgm:spPr/>
      <dgm:t>
        <a:bodyPr/>
        <a:lstStyle/>
        <a:p>
          <a:r>
            <a:rPr lang="pt-PT" dirty="0" smtClean="0"/>
            <a:t>Reflexões e Conclusões Finais</a:t>
          </a:r>
          <a:endParaRPr lang="pt-PT" dirty="0"/>
        </a:p>
      </dgm:t>
    </dgm:pt>
    <dgm:pt modelId="{41BC17EF-EE83-45CE-8B43-AEE562FE398C}" type="parTrans" cxnId="{8D188D0B-B3E1-4FC9-A4A4-F22660A6FC34}">
      <dgm:prSet/>
      <dgm:spPr/>
      <dgm:t>
        <a:bodyPr/>
        <a:lstStyle/>
        <a:p>
          <a:endParaRPr lang="pt-PT"/>
        </a:p>
      </dgm:t>
    </dgm:pt>
    <dgm:pt modelId="{478D1AF5-4F3A-4157-89B1-42821417F834}" type="sibTrans" cxnId="{8D188D0B-B3E1-4FC9-A4A4-F22660A6FC34}">
      <dgm:prSet/>
      <dgm:spPr/>
      <dgm:t>
        <a:bodyPr/>
        <a:lstStyle/>
        <a:p>
          <a:endParaRPr lang="pt-PT"/>
        </a:p>
      </dgm:t>
    </dgm:pt>
    <dgm:pt modelId="{A81AA08F-1122-4740-A9E6-DE761480424E}">
      <dgm:prSet phldrT="[Texto]"/>
      <dgm:spPr/>
      <dgm:t>
        <a:bodyPr/>
        <a:lstStyle/>
        <a:p>
          <a:r>
            <a:rPr lang="pt-PT" dirty="0" smtClean="0"/>
            <a:t>Referencias Bibliográficas </a:t>
          </a:r>
          <a:endParaRPr lang="pt-PT" dirty="0"/>
        </a:p>
      </dgm:t>
    </dgm:pt>
    <dgm:pt modelId="{FB2E378E-6728-4D61-8CE2-8CCE2B596F29}" type="parTrans" cxnId="{9051AA0F-AE4D-4A04-BD7C-903E3A959932}">
      <dgm:prSet/>
      <dgm:spPr/>
      <dgm:t>
        <a:bodyPr/>
        <a:lstStyle/>
        <a:p>
          <a:endParaRPr lang="pt-PT"/>
        </a:p>
      </dgm:t>
    </dgm:pt>
    <dgm:pt modelId="{FB1FB12B-DA32-4EC2-802D-11B11A231F47}" type="sibTrans" cxnId="{9051AA0F-AE4D-4A04-BD7C-903E3A959932}">
      <dgm:prSet/>
      <dgm:spPr/>
      <dgm:t>
        <a:bodyPr/>
        <a:lstStyle/>
        <a:p>
          <a:endParaRPr lang="pt-PT"/>
        </a:p>
      </dgm:t>
    </dgm:pt>
    <dgm:pt modelId="{18408A49-1CD5-442C-B433-0995CDACB768}" type="pres">
      <dgm:prSet presAssocID="{A401263B-7158-4AF2-8C81-AC59A2521AE9}" presName="diagram" presStyleCnt="0">
        <dgm:presLayoutVars>
          <dgm:dir/>
          <dgm:animLvl val="lvl"/>
          <dgm:resizeHandles val="exact"/>
        </dgm:presLayoutVars>
      </dgm:prSet>
      <dgm:spPr/>
    </dgm:pt>
    <dgm:pt modelId="{4C988261-4C4E-43E1-8689-554B7FE3B88F}" type="pres">
      <dgm:prSet presAssocID="{103F9412-1853-4B5F-A4FC-AFE138CC5628}" presName="compNode" presStyleCnt="0"/>
      <dgm:spPr/>
    </dgm:pt>
    <dgm:pt modelId="{25B1E829-99E4-487C-A0DE-BC8C36ED88E7}" type="pres">
      <dgm:prSet presAssocID="{103F9412-1853-4B5F-A4FC-AFE138CC5628}" presName="childRect" presStyleLbl="bgAcc1" presStyleIdx="0" presStyleCnt="4" custScaleX="107346" custScaleY="352369">
        <dgm:presLayoutVars>
          <dgm:bulletEnabled val="1"/>
        </dgm:presLayoutVars>
      </dgm:prSet>
      <dgm:spPr>
        <a:noFill/>
      </dgm:spPr>
    </dgm:pt>
    <dgm:pt modelId="{3B72E461-C01C-4B7A-968E-4B2001AC5AD8}" type="pres">
      <dgm:prSet presAssocID="{103F9412-1853-4B5F-A4FC-AFE138CC56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31BB5F8-DBEA-4A78-9C47-C955EDE8F8E4}" type="pres">
      <dgm:prSet presAssocID="{103F9412-1853-4B5F-A4FC-AFE138CC5628}" presName="parentRect" presStyleLbl="alignNode1" presStyleIdx="0" presStyleCnt="4" custScaleX="110101" custLinFactY="96928" custLinFactNeighborX="-161" custLinFactNeighborY="100000"/>
      <dgm:spPr/>
      <dgm:t>
        <a:bodyPr/>
        <a:lstStyle/>
        <a:p>
          <a:endParaRPr lang="pt-PT"/>
        </a:p>
      </dgm:t>
    </dgm:pt>
    <dgm:pt modelId="{9DA88455-EB30-4598-980D-1F383C359842}" type="pres">
      <dgm:prSet presAssocID="{103F9412-1853-4B5F-A4FC-AFE138CC5628}" presName="adorn" presStyleLbl="fgAccFollowNode1" presStyleIdx="0" presStyleCnt="4" custLinFactY="57746" custLinFactNeighborX="5545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6CDBD5-8594-4DE2-B7B9-7EBF777FE047}" type="pres">
      <dgm:prSet presAssocID="{307D3FAA-4175-4F3D-9C0E-704D79996781}" presName="sibTrans" presStyleLbl="sibTrans2D1" presStyleIdx="0" presStyleCnt="0"/>
      <dgm:spPr/>
      <dgm:t>
        <a:bodyPr/>
        <a:lstStyle/>
        <a:p>
          <a:endParaRPr lang="pt-PT"/>
        </a:p>
      </dgm:t>
    </dgm:pt>
    <dgm:pt modelId="{FF613C2D-DD62-4D3F-AC71-7C22527EEC8C}" type="pres">
      <dgm:prSet presAssocID="{4B7AF680-DD54-4B0A-84CA-D262C40FBB75}" presName="compNode" presStyleCnt="0"/>
      <dgm:spPr/>
    </dgm:pt>
    <dgm:pt modelId="{F7C2527F-E7A3-4B70-BA2E-88C4A8750CBA}" type="pres">
      <dgm:prSet presAssocID="{4B7AF680-DD54-4B0A-84CA-D262C40FBB75}" presName="childRect" presStyleLbl="bgAcc1" presStyleIdx="1" presStyleCnt="4" custScaleX="98416" custScaleY="377069" custLinFactNeighborY="-34023">
        <dgm:presLayoutVars>
          <dgm:bulletEnabled val="1"/>
        </dgm:presLayoutVars>
      </dgm:prSet>
      <dgm:spPr>
        <a:noFill/>
      </dgm:spPr>
    </dgm:pt>
    <dgm:pt modelId="{0BB0E256-506E-4E6C-B09E-B04688E5FD96}" type="pres">
      <dgm:prSet presAssocID="{4B7AF680-DD54-4B0A-84CA-D262C40FBB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C1BD44-9B24-46F2-8623-F32C91E3AD46}" type="pres">
      <dgm:prSet presAssocID="{4B7AF680-DD54-4B0A-84CA-D262C40FBB75}" presName="parentRect" presStyleLbl="alignNode1" presStyleIdx="1" presStyleCnt="4" custLinFactY="96928" custLinFactNeighborX="525" custLinFactNeighborY="100000"/>
      <dgm:spPr/>
      <dgm:t>
        <a:bodyPr/>
        <a:lstStyle/>
        <a:p>
          <a:endParaRPr lang="pt-PT"/>
        </a:p>
      </dgm:t>
    </dgm:pt>
    <dgm:pt modelId="{966D6C3C-B899-4BA0-A45F-56EC173F3BD4}" type="pres">
      <dgm:prSet presAssocID="{4B7AF680-DD54-4B0A-84CA-D262C40FBB75}" presName="adorn" presStyleLbl="fgAccFollowNode1" presStyleIdx="1" presStyleCnt="4" custLinFactY="57746" custLinFactNeighborX="-900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F444C31A-D090-4622-88BB-1474F2447D8C}" type="pres">
      <dgm:prSet presAssocID="{EBF72DF9-8178-40AD-A969-4F8BFF3EAA40}" presName="sibTrans" presStyleLbl="sibTrans2D1" presStyleIdx="0" presStyleCnt="0"/>
      <dgm:spPr/>
      <dgm:t>
        <a:bodyPr/>
        <a:lstStyle/>
        <a:p>
          <a:endParaRPr lang="pt-PT"/>
        </a:p>
      </dgm:t>
    </dgm:pt>
    <dgm:pt modelId="{354BC760-A66A-4689-BD03-22ACB3857458}" type="pres">
      <dgm:prSet presAssocID="{92036FED-A7E0-4759-96E5-DBFFB6C42A35}" presName="compNode" presStyleCnt="0"/>
      <dgm:spPr/>
    </dgm:pt>
    <dgm:pt modelId="{83AE45BE-F1A5-42D7-8FC7-2BE410CD4CF2}" type="pres">
      <dgm:prSet presAssocID="{92036FED-A7E0-4759-96E5-DBFFB6C42A35}" presName="childRect" presStyleLbl="bgAcc1" presStyleIdx="2" presStyleCnt="4" custScaleX="94883" custScaleY="396757" custLinFactNeighborY="-25667">
        <dgm:presLayoutVars>
          <dgm:bulletEnabled val="1"/>
        </dgm:presLayoutVars>
      </dgm:prSet>
      <dgm:spPr>
        <a:noFill/>
      </dgm:spPr>
    </dgm:pt>
    <dgm:pt modelId="{B6F271DA-F096-4AE5-8008-C8F45B8D062A}" type="pres">
      <dgm:prSet presAssocID="{92036FED-A7E0-4759-96E5-DBFFB6C42A3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F80C2A-5380-40F1-82E1-968EF8A4662D}" type="pres">
      <dgm:prSet presAssocID="{92036FED-A7E0-4759-96E5-DBFFB6C42A35}" presName="parentRect" presStyleLbl="alignNode1" presStyleIdx="2" presStyleCnt="4" custScaleX="96379" custLinFactY="94176" custLinFactNeighborX="-441" custLinFactNeighborY="100000"/>
      <dgm:spPr/>
      <dgm:t>
        <a:bodyPr/>
        <a:lstStyle/>
        <a:p>
          <a:endParaRPr lang="pt-PT"/>
        </a:p>
      </dgm:t>
    </dgm:pt>
    <dgm:pt modelId="{98D5D2D7-AD99-468E-A952-F605159C0792}" type="pres">
      <dgm:prSet presAssocID="{92036FED-A7E0-4759-96E5-DBFFB6C42A35}" presName="adorn" presStyleLbl="fgAccFollowNode1" presStyleIdx="2" presStyleCnt="4" custLinFactY="53131" custLinFactNeighborX="-10013" custLinFactNeighborY="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6F27CB8-C6FF-4577-BF3A-AE3BD4A7AAC3}" type="pres">
      <dgm:prSet presAssocID="{478D1AF5-4F3A-4157-89B1-42821417F834}" presName="sibTrans" presStyleLbl="sibTrans2D1" presStyleIdx="0" presStyleCnt="0"/>
      <dgm:spPr/>
      <dgm:t>
        <a:bodyPr/>
        <a:lstStyle/>
        <a:p>
          <a:endParaRPr lang="pt-PT"/>
        </a:p>
      </dgm:t>
    </dgm:pt>
    <dgm:pt modelId="{CD1B3F55-0111-4593-AD5E-84AFA78DB09B}" type="pres">
      <dgm:prSet presAssocID="{A81AA08F-1122-4740-A9E6-DE761480424E}" presName="compNode" presStyleCnt="0"/>
      <dgm:spPr/>
    </dgm:pt>
    <dgm:pt modelId="{2259AD24-485F-42D3-A1F8-52B09B026091}" type="pres">
      <dgm:prSet presAssocID="{A81AA08F-1122-4740-A9E6-DE761480424E}" presName="childRect" presStyleLbl="bgAcc1" presStyleIdx="3" presStyleCnt="4" custScaleY="352567" custLinFactNeighborX="-679" custLinFactNeighborY="-1263">
        <dgm:presLayoutVars>
          <dgm:bulletEnabled val="1"/>
        </dgm:presLayoutVars>
      </dgm:prSet>
      <dgm:spPr>
        <a:noFill/>
      </dgm:spPr>
    </dgm:pt>
    <dgm:pt modelId="{CCB7FAE0-7DFA-437F-9351-C12B4134DBC4}" type="pres">
      <dgm:prSet presAssocID="{A81AA08F-1122-4740-A9E6-DE76148042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B31DD3B-504D-4BDB-BEED-0A15F5FEEC2A}" type="pres">
      <dgm:prSet presAssocID="{A81AA08F-1122-4740-A9E6-DE761480424E}" presName="parentRect" presStyleLbl="alignNode1" presStyleIdx="3" presStyleCnt="4" custScaleY="101904" custLinFactY="92893" custLinFactNeighborX="-1471" custLinFactNeighborY="100000"/>
      <dgm:spPr/>
      <dgm:t>
        <a:bodyPr/>
        <a:lstStyle/>
        <a:p>
          <a:endParaRPr lang="pt-PT"/>
        </a:p>
      </dgm:t>
    </dgm:pt>
    <dgm:pt modelId="{63FFAEEF-A6B8-447B-AF3C-C57355750821}" type="pres">
      <dgm:prSet presAssocID="{A81AA08F-1122-4740-A9E6-DE761480424E}" presName="adorn" presStyleLbl="fgAccFollowNode1" presStyleIdx="3" presStyleCnt="4" custLinFactY="51040" custLinFactNeighborX="-14629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1054D6B4-4E6F-4C79-A63A-23F0DDD22821}" type="presOf" srcId="{103F9412-1853-4B5F-A4FC-AFE138CC5628}" destId="{F31BB5F8-DBEA-4A78-9C47-C955EDE8F8E4}" srcOrd="1" destOrd="0" presId="urn:microsoft.com/office/officeart/2005/8/layout/bList2"/>
    <dgm:cxn modelId="{9051AA0F-AE4D-4A04-BD7C-903E3A959932}" srcId="{A401263B-7158-4AF2-8C81-AC59A2521AE9}" destId="{A81AA08F-1122-4740-A9E6-DE761480424E}" srcOrd="3" destOrd="0" parTransId="{FB2E378E-6728-4D61-8CE2-8CCE2B596F29}" sibTransId="{FB1FB12B-DA32-4EC2-802D-11B11A231F47}"/>
    <dgm:cxn modelId="{65A2733A-0F1B-437A-8B26-398727E1FF6C}" srcId="{A401263B-7158-4AF2-8C81-AC59A2521AE9}" destId="{103F9412-1853-4B5F-A4FC-AFE138CC5628}" srcOrd="0" destOrd="0" parTransId="{CB7A4F9F-5C73-4CB6-A235-06B4C165FFB2}" sibTransId="{307D3FAA-4175-4F3D-9C0E-704D79996781}"/>
    <dgm:cxn modelId="{CA5E6650-DF41-4862-ADEA-B5ACE6BBE14C}" type="presOf" srcId="{92036FED-A7E0-4759-96E5-DBFFB6C42A35}" destId="{14F80C2A-5380-40F1-82E1-968EF8A4662D}" srcOrd="1" destOrd="0" presId="urn:microsoft.com/office/officeart/2005/8/layout/bList2"/>
    <dgm:cxn modelId="{21D67730-9C08-4184-854B-EDC89B8DABCF}" srcId="{A401263B-7158-4AF2-8C81-AC59A2521AE9}" destId="{4B7AF680-DD54-4B0A-84CA-D262C40FBB75}" srcOrd="1" destOrd="0" parTransId="{C44BA0D6-8923-4BB3-8941-7D97E4AE753E}" sibTransId="{EBF72DF9-8178-40AD-A969-4F8BFF3EAA40}"/>
    <dgm:cxn modelId="{FD7776D2-1727-42A7-9740-6B1FB54DE38B}" type="presOf" srcId="{4B7AF680-DD54-4B0A-84CA-D262C40FBB75}" destId="{0BB0E256-506E-4E6C-B09E-B04688E5FD96}" srcOrd="0" destOrd="0" presId="urn:microsoft.com/office/officeart/2005/8/layout/bList2"/>
    <dgm:cxn modelId="{9B66DCB2-C465-4B72-9C65-2F6FA24DD51C}" type="presOf" srcId="{103F9412-1853-4B5F-A4FC-AFE138CC5628}" destId="{3B72E461-C01C-4B7A-968E-4B2001AC5AD8}" srcOrd="0" destOrd="0" presId="urn:microsoft.com/office/officeart/2005/8/layout/bList2"/>
    <dgm:cxn modelId="{5B3CFDC9-091F-493C-A9D7-2026552F5E4F}" type="presOf" srcId="{478D1AF5-4F3A-4157-89B1-42821417F834}" destId="{56F27CB8-C6FF-4577-BF3A-AE3BD4A7AAC3}" srcOrd="0" destOrd="0" presId="urn:microsoft.com/office/officeart/2005/8/layout/bList2"/>
    <dgm:cxn modelId="{96F9E7B1-D194-4A65-A23F-6DF4D4B481B3}" type="presOf" srcId="{EBF72DF9-8178-40AD-A969-4F8BFF3EAA40}" destId="{F444C31A-D090-4622-88BB-1474F2447D8C}" srcOrd="0" destOrd="0" presId="urn:microsoft.com/office/officeart/2005/8/layout/bList2"/>
    <dgm:cxn modelId="{7E14EF39-55E6-49C4-A0F5-BAC6500AB04F}" type="presOf" srcId="{A401263B-7158-4AF2-8C81-AC59A2521AE9}" destId="{18408A49-1CD5-442C-B433-0995CDACB768}" srcOrd="0" destOrd="0" presId="urn:microsoft.com/office/officeart/2005/8/layout/bList2"/>
    <dgm:cxn modelId="{583F2D8D-B62C-4782-9C36-6743EC4F1565}" type="presOf" srcId="{4B7AF680-DD54-4B0A-84CA-D262C40FBB75}" destId="{FAC1BD44-9B24-46F2-8623-F32C91E3AD46}" srcOrd="1" destOrd="0" presId="urn:microsoft.com/office/officeart/2005/8/layout/bList2"/>
    <dgm:cxn modelId="{8D188D0B-B3E1-4FC9-A4A4-F22660A6FC34}" srcId="{A401263B-7158-4AF2-8C81-AC59A2521AE9}" destId="{92036FED-A7E0-4759-96E5-DBFFB6C42A35}" srcOrd="2" destOrd="0" parTransId="{41BC17EF-EE83-45CE-8B43-AEE562FE398C}" sibTransId="{478D1AF5-4F3A-4157-89B1-42821417F834}"/>
    <dgm:cxn modelId="{6D1FFCFA-B732-438D-8769-AB5337AEA8B8}" type="presOf" srcId="{A81AA08F-1122-4740-A9E6-DE761480424E}" destId="{7B31DD3B-504D-4BDB-BEED-0A15F5FEEC2A}" srcOrd="1" destOrd="0" presId="urn:microsoft.com/office/officeart/2005/8/layout/bList2"/>
    <dgm:cxn modelId="{04205923-3AF1-4A3D-9FCB-86FDC98DB954}" type="presOf" srcId="{307D3FAA-4175-4F3D-9C0E-704D79996781}" destId="{236CDBD5-8594-4DE2-B7B9-7EBF777FE047}" srcOrd="0" destOrd="0" presId="urn:microsoft.com/office/officeart/2005/8/layout/bList2"/>
    <dgm:cxn modelId="{B096D297-9D59-4CA0-B4CD-FA78EE967452}" type="presOf" srcId="{92036FED-A7E0-4759-96E5-DBFFB6C42A35}" destId="{B6F271DA-F096-4AE5-8008-C8F45B8D062A}" srcOrd="0" destOrd="0" presId="urn:microsoft.com/office/officeart/2005/8/layout/bList2"/>
    <dgm:cxn modelId="{08AE7F33-8579-46A6-AA49-355EE4FCC027}" type="presOf" srcId="{A81AA08F-1122-4740-A9E6-DE761480424E}" destId="{CCB7FAE0-7DFA-437F-9351-C12B4134DBC4}" srcOrd="0" destOrd="0" presId="urn:microsoft.com/office/officeart/2005/8/layout/bList2"/>
    <dgm:cxn modelId="{66049A07-7449-4A39-9B25-C42E2F7027D3}" type="presParOf" srcId="{18408A49-1CD5-442C-B433-0995CDACB768}" destId="{4C988261-4C4E-43E1-8689-554B7FE3B88F}" srcOrd="0" destOrd="0" presId="urn:microsoft.com/office/officeart/2005/8/layout/bList2"/>
    <dgm:cxn modelId="{AABFF0CD-5084-438A-AF0C-741DBB02F26D}" type="presParOf" srcId="{4C988261-4C4E-43E1-8689-554B7FE3B88F}" destId="{25B1E829-99E4-487C-A0DE-BC8C36ED88E7}" srcOrd="0" destOrd="0" presId="urn:microsoft.com/office/officeart/2005/8/layout/bList2"/>
    <dgm:cxn modelId="{FCCB0A28-27F4-478D-B9DF-E6FD7AA315E1}" type="presParOf" srcId="{4C988261-4C4E-43E1-8689-554B7FE3B88F}" destId="{3B72E461-C01C-4B7A-968E-4B2001AC5AD8}" srcOrd="1" destOrd="0" presId="urn:microsoft.com/office/officeart/2005/8/layout/bList2"/>
    <dgm:cxn modelId="{B86BFAD4-2E07-42A0-98E5-72A00F3B7A7A}" type="presParOf" srcId="{4C988261-4C4E-43E1-8689-554B7FE3B88F}" destId="{F31BB5F8-DBEA-4A78-9C47-C955EDE8F8E4}" srcOrd="2" destOrd="0" presId="urn:microsoft.com/office/officeart/2005/8/layout/bList2"/>
    <dgm:cxn modelId="{91CDE14C-8C40-407F-A401-8D079B584D64}" type="presParOf" srcId="{4C988261-4C4E-43E1-8689-554B7FE3B88F}" destId="{9DA88455-EB30-4598-980D-1F383C359842}" srcOrd="3" destOrd="0" presId="urn:microsoft.com/office/officeart/2005/8/layout/bList2"/>
    <dgm:cxn modelId="{C1C0303D-86F0-4085-B76E-7A0F1113BE83}" type="presParOf" srcId="{18408A49-1CD5-442C-B433-0995CDACB768}" destId="{236CDBD5-8594-4DE2-B7B9-7EBF777FE047}" srcOrd="1" destOrd="0" presId="urn:microsoft.com/office/officeart/2005/8/layout/bList2"/>
    <dgm:cxn modelId="{A1FF37A8-A7E6-4C40-B73C-DA0AFD08B64F}" type="presParOf" srcId="{18408A49-1CD5-442C-B433-0995CDACB768}" destId="{FF613C2D-DD62-4D3F-AC71-7C22527EEC8C}" srcOrd="2" destOrd="0" presId="urn:microsoft.com/office/officeart/2005/8/layout/bList2"/>
    <dgm:cxn modelId="{E47B9844-0DF5-4AE0-A3A5-C994D2968734}" type="presParOf" srcId="{FF613C2D-DD62-4D3F-AC71-7C22527EEC8C}" destId="{F7C2527F-E7A3-4B70-BA2E-88C4A8750CBA}" srcOrd="0" destOrd="0" presId="urn:microsoft.com/office/officeart/2005/8/layout/bList2"/>
    <dgm:cxn modelId="{C88EBDFC-E308-4C6B-8CBD-9122ACE0DA1C}" type="presParOf" srcId="{FF613C2D-DD62-4D3F-AC71-7C22527EEC8C}" destId="{0BB0E256-506E-4E6C-B09E-B04688E5FD96}" srcOrd="1" destOrd="0" presId="urn:microsoft.com/office/officeart/2005/8/layout/bList2"/>
    <dgm:cxn modelId="{B7FCA5A6-2927-46AA-AA5F-EBB5C40FC538}" type="presParOf" srcId="{FF613C2D-DD62-4D3F-AC71-7C22527EEC8C}" destId="{FAC1BD44-9B24-46F2-8623-F32C91E3AD46}" srcOrd="2" destOrd="0" presId="urn:microsoft.com/office/officeart/2005/8/layout/bList2"/>
    <dgm:cxn modelId="{25659675-A044-4EEE-A1E8-76A19D8144E2}" type="presParOf" srcId="{FF613C2D-DD62-4D3F-AC71-7C22527EEC8C}" destId="{966D6C3C-B899-4BA0-A45F-56EC173F3BD4}" srcOrd="3" destOrd="0" presId="urn:microsoft.com/office/officeart/2005/8/layout/bList2"/>
    <dgm:cxn modelId="{15378C95-D989-46E4-B85E-081615CFD801}" type="presParOf" srcId="{18408A49-1CD5-442C-B433-0995CDACB768}" destId="{F444C31A-D090-4622-88BB-1474F2447D8C}" srcOrd="3" destOrd="0" presId="urn:microsoft.com/office/officeart/2005/8/layout/bList2"/>
    <dgm:cxn modelId="{E9EBB081-85D6-4911-B2A4-3E55F9477E03}" type="presParOf" srcId="{18408A49-1CD5-442C-B433-0995CDACB768}" destId="{354BC760-A66A-4689-BD03-22ACB3857458}" srcOrd="4" destOrd="0" presId="urn:microsoft.com/office/officeart/2005/8/layout/bList2"/>
    <dgm:cxn modelId="{23A2AB60-CDEA-44CD-8CDC-AD3E1CACE546}" type="presParOf" srcId="{354BC760-A66A-4689-BD03-22ACB3857458}" destId="{83AE45BE-F1A5-42D7-8FC7-2BE410CD4CF2}" srcOrd="0" destOrd="0" presId="urn:microsoft.com/office/officeart/2005/8/layout/bList2"/>
    <dgm:cxn modelId="{45E55761-11A6-4756-B149-D16949F167F8}" type="presParOf" srcId="{354BC760-A66A-4689-BD03-22ACB3857458}" destId="{B6F271DA-F096-4AE5-8008-C8F45B8D062A}" srcOrd="1" destOrd="0" presId="urn:microsoft.com/office/officeart/2005/8/layout/bList2"/>
    <dgm:cxn modelId="{5B9B8794-7B82-4FF3-9082-6F42EE3A164B}" type="presParOf" srcId="{354BC760-A66A-4689-BD03-22ACB3857458}" destId="{14F80C2A-5380-40F1-82E1-968EF8A4662D}" srcOrd="2" destOrd="0" presId="urn:microsoft.com/office/officeart/2005/8/layout/bList2"/>
    <dgm:cxn modelId="{71F4EAC8-AD9A-4851-9094-9A5688A1B3F7}" type="presParOf" srcId="{354BC760-A66A-4689-BD03-22ACB3857458}" destId="{98D5D2D7-AD99-468E-A952-F605159C0792}" srcOrd="3" destOrd="0" presId="urn:microsoft.com/office/officeart/2005/8/layout/bList2"/>
    <dgm:cxn modelId="{C7109C73-005B-4317-8E16-E2D05C11518E}" type="presParOf" srcId="{18408A49-1CD5-442C-B433-0995CDACB768}" destId="{56F27CB8-C6FF-4577-BF3A-AE3BD4A7AAC3}" srcOrd="5" destOrd="0" presId="urn:microsoft.com/office/officeart/2005/8/layout/bList2"/>
    <dgm:cxn modelId="{16F7808B-90A2-4606-8F92-A95243B85373}" type="presParOf" srcId="{18408A49-1CD5-442C-B433-0995CDACB768}" destId="{CD1B3F55-0111-4593-AD5E-84AFA78DB09B}" srcOrd="6" destOrd="0" presId="urn:microsoft.com/office/officeart/2005/8/layout/bList2"/>
    <dgm:cxn modelId="{C70D0DB0-5660-4C9D-9D2C-609B26A9D93F}" type="presParOf" srcId="{CD1B3F55-0111-4593-AD5E-84AFA78DB09B}" destId="{2259AD24-485F-42D3-A1F8-52B09B026091}" srcOrd="0" destOrd="0" presId="urn:microsoft.com/office/officeart/2005/8/layout/bList2"/>
    <dgm:cxn modelId="{DC2C919E-2CFB-42DB-B559-3B30598C961C}" type="presParOf" srcId="{CD1B3F55-0111-4593-AD5E-84AFA78DB09B}" destId="{CCB7FAE0-7DFA-437F-9351-C12B4134DBC4}" srcOrd="1" destOrd="0" presId="urn:microsoft.com/office/officeart/2005/8/layout/bList2"/>
    <dgm:cxn modelId="{E90438A9-58CE-47A8-9C2D-F1C57C3A242D}" type="presParOf" srcId="{CD1B3F55-0111-4593-AD5E-84AFA78DB09B}" destId="{7B31DD3B-504D-4BDB-BEED-0A15F5FEEC2A}" srcOrd="2" destOrd="0" presId="urn:microsoft.com/office/officeart/2005/8/layout/bList2"/>
    <dgm:cxn modelId="{D00DC12C-CCFE-4887-B96E-4B9FA9FBAC9D}" type="presParOf" srcId="{CD1B3F55-0111-4593-AD5E-84AFA78DB09B}" destId="{63FFAEEF-A6B8-447B-AF3C-C5735575082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899CD1-0B06-43B8-8319-E5F3043718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85B1E38-DA5F-4E4A-B923-A25E176CFE13}">
      <dgm:prSet phldrT="[Texto]" custT="1"/>
      <dgm:spPr/>
      <dgm:t>
        <a:bodyPr/>
        <a:lstStyle/>
        <a:p>
          <a:r>
            <a:rPr lang="pt-PT" sz="2000" dirty="0" smtClean="0"/>
            <a:t>Fase de Avaliação </a:t>
          </a:r>
          <a:endParaRPr lang="pt-PT" sz="2000" dirty="0"/>
        </a:p>
      </dgm:t>
    </dgm:pt>
    <dgm:pt modelId="{43DBFD5E-C8A1-4DAC-BE60-04B16580EA00}" type="parTrans" cxnId="{1A23FB03-DDDA-40A7-9048-3AA30B5A3DF0}">
      <dgm:prSet/>
      <dgm:spPr/>
      <dgm:t>
        <a:bodyPr/>
        <a:lstStyle/>
        <a:p>
          <a:endParaRPr lang="pt-PT"/>
        </a:p>
      </dgm:t>
    </dgm:pt>
    <dgm:pt modelId="{3664D839-9904-4DBF-8840-F4BA60E5BB3A}" type="sibTrans" cxnId="{1A23FB03-DDDA-40A7-9048-3AA30B5A3DF0}">
      <dgm:prSet/>
      <dgm:spPr/>
      <dgm:t>
        <a:bodyPr/>
        <a:lstStyle/>
        <a:p>
          <a:endParaRPr lang="pt-PT"/>
        </a:p>
      </dgm:t>
    </dgm:pt>
    <dgm:pt modelId="{48B904BA-1783-46EF-B1AC-9D82783F25FD}" type="pres">
      <dgm:prSet presAssocID="{8C899CD1-0B06-43B8-8319-E5F3043718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DE881CA8-9A95-406B-B662-5C73D16BBC5E}" type="pres">
      <dgm:prSet presAssocID="{8C899CD1-0B06-43B8-8319-E5F304371895}" presName="Name1" presStyleCnt="0"/>
      <dgm:spPr/>
    </dgm:pt>
    <dgm:pt modelId="{2A4BD4BD-D0F9-4E67-A364-4C2D513022F9}" type="pres">
      <dgm:prSet presAssocID="{8C899CD1-0B06-43B8-8319-E5F304371895}" presName="cycle" presStyleCnt="0"/>
      <dgm:spPr/>
    </dgm:pt>
    <dgm:pt modelId="{894AC08C-7C32-4659-9875-53B3C0363F1E}" type="pres">
      <dgm:prSet presAssocID="{8C899CD1-0B06-43B8-8319-E5F304371895}" presName="srcNode" presStyleLbl="node1" presStyleIdx="0" presStyleCnt="1"/>
      <dgm:spPr/>
    </dgm:pt>
    <dgm:pt modelId="{88C0A57D-50FD-4956-AD11-3B0EB03B6C5D}" type="pres">
      <dgm:prSet presAssocID="{8C899CD1-0B06-43B8-8319-E5F304371895}" presName="conn" presStyleLbl="parChTrans1D2" presStyleIdx="0" presStyleCnt="1"/>
      <dgm:spPr/>
      <dgm:t>
        <a:bodyPr/>
        <a:lstStyle/>
        <a:p>
          <a:endParaRPr lang="pt-PT"/>
        </a:p>
      </dgm:t>
    </dgm:pt>
    <dgm:pt modelId="{8B6ED8C8-198C-4554-B139-9AF9EDDD59F2}" type="pres">
      <dgm:prSet presAssocID="{8C899CD1-0B06-43B8-8319-E5F304371895}" presName="extraNode" presStyleLbl="node1" presStyleIdx="0" presStyleCnt="1"/>
      <dgm:spPr/>
    </dgm:pt>
    <dgm:pt modelId="{BFC773BB-1003-40A4-B2C9-ED9625F303E6}" type="pres">
      <dgm:prSet presAssocID="{8C899CD1-0B06-43B8-8319-E5F304371895}" presName="dstNode" presStyleLbl="node1" presStyleIdx="0" presStyleCnt="1"/>
      <dgm:spPr/>
    </dgm:pt>
    <dgm:pt modelId="{A967A86A-D896-4806-8E48-1115787CE9EA}" type="pres">
      <dgm:prSet presAssocID="{E85B1E38-DA5F-4E4A-B923-A25E176CFE13}" presName="text_1" presStyleLbl="node1" presStyleIdx="0" presStyleCnt="1" custLinFactNeighborX="540" custLinFactNeighborY="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122A1F-AD3A-470E-A1C0-77958F0BA43B}" type="pres">
      <dgm:prSet presAssocID="{E85B1E38-DA5F-4E4A-B923-A25E176CFE13}" presName="accent_1" presStyleCnt="0"/>
      <dgm:spPr/>
    </dgm:pt>
    <dgm:pt modelId="{C394DCCB-D25A-4CD5-9270-AA18FB2F9891}" type="pres">
      <dgm:prSet presAssocID="{E85B1E38-DA5F-4E4A-B923-A25E176CFE13}" presName="accentRepeatNode" presStyleLbl="solidFgAcc1" presStyleIdx="0" presStyleCnt="1" custLinFactNeighborX="-5550" custLinFactNeighborY="-1121"/>
      <dgm:spPr/>
    </dgm:pt>
  </dgm:ptLst>
  <dgm:cxnLst>
    <dgm:cxn modelId="{E27592E5-04A8-4E04-A80A-5AA06D3FFE4D}" type="presOf" srcId="{E85B1E38-DA5F-4E4A-B923-A25E176CFE13}" destId="{A967A86A-D896-4806-8E48-1115787CE9EA}" srcOrd="0" destOrd="0" presId="urn:microsoft.com/office/officeart/2008/layout/VerticalCurvedList"/>
    <dgm:cxn modelId="{886C63E5-58BF-4876-9B8E-D1BF7CDB36E1}" type="presOf" srcId="{8C899CD1-0B06-43B8-8319-E5F304371895}" destId="{48B904BA-1783-46EF-B1AC-9D82783F25FD}" srcOrd="0" destOrd="0" presId="urn:microsoft.com/office/officeart/2008/layout/VerticalCurvedList"/>
    <dgm:cxn modelId="{380A931D-04F4-4464-9EF7-E0A0350FF7E3}" type="presOf" srcId="{3664D839-9904-4DBF-8840-F4BA60E5BB3A}" destId="{88C0A57D-50FD-4956-AD11-3B0EB03B6C5D}" srcOrd="0" destOrd="0" presId="urn:microsoft.com/office/officeart/2008/layout/VerticalCurvedList"/>
    <dgm:cxn modelId="{1A23FB03-DDDA-40A7-9048-3AA30B5A3DF0}" srcId="{8C899CD1-0B06-43B8-8319-E5F304371895}" destId="{E85B1E38-DA5F-4E4A-B923-A25E176CFE13}" srcOrd="0" destOrd="0" parTransId="{43DBFD5E-C8A1-4DAC-BE60-04B16580EA00}" sibTransId="{3664D839-9904-4DBF-8840-F4BA60E5BB3A}"/>
    <dgm:cxn modelId="{931D72BD-2B08-4E39-A871-CA03E2F1350C}" type="presParOf" srcId="{48B904BA-1783-46EF-B1AC-9D82783F25FD}" destId="{DE881CA8-9A95-406B-B662-5C73D16BBC5E}" srcOrd="0" destOrd="0" presId="urn:microsoft.com/office/officeart/2008/layout/VerticalCurvedList"/>
    <dgm:cxn modelId="{08BB35DA-9195-4DF2-A1C2-D7B2AAA99AF3}" type="presParOf" srcId="{DE881CA8-9A95-406B-B662-5C73D16BBC5E}" destId="{2A4BD4BD-D0F9-4E67-A364-4C2D513022F9}" srcOrd="0" destOrd="0" presId="urn:microsoft.com/office/officeart/2008/layout/VerticalCurvedList"/>
    <dgm:cxn modelId="{B5D4D0AC-0808-46F1-A0F9-750454413D3E}" type="presParOf" srcId="{2A4BD4BD-D0F9-4E67-A364-4C2D513022F9}" destId="{894AC08C-7C32-4659-9875-53B3C0363F1E}" srcOrd="0" destOrd="0" presId="urn:microsoft.com/office/officeart/2008/layout/VerticalCurvedList"/>
    <dgm:cxn modelId="{FAD701F4-4E88-4D01-A7EB-DC266E2AE149}" type="presParOf" srcId="{2A4BD4BD-D0F9-4E67-A364-4C2D513022F9}" destId="{88C0A57D-50FD-4956-AD11-3B0EB03B6C5D}" srcOrd="1" destOrd="0" presId="urn:microsoft.com/office/officeart/2008/layout/VerticalCurvedList"/>
    <dgm:cxn modelId="{450F45B7-630C-4BB4-8606-A128F91F4000}" type="presParOf" srcId="{2A4BD4BD-D0F9-4E67-A364-4C2D513022F9}" destId="{8B6ED8C8-198C-4554-B139-9AF9EDDD59F2}" srcOrd="2" destOrd="0" presId="urn:microsoft.com/office/officeart/2008/layout/VerticalCurvedList"/>
    <dgm:cxn modelId="{D6DA7BCD-BB98-47F6-9F7C-99CFA894C818}" type="presParOf" srcId="{2A4BD4BD-D0F9-4E67-A364-4C2D513022F9}" destId="{BFC773BB-1003-40A4-B2C9-ED9625F303E6}" srcOrd="3" destOrd="0" presId="urn:microsoft.com/office/officeart/2008/layout/VerticalCurvedList"/>
    <dgm:cxn modelId="{98D56E0B-6EBB-44C6-9927-9777B710F67D}" type="presParOf" srcId="{DE881CA8-9A95-406B-B662-5C73D16BBC5E}" destId="{A967A86A-D896-4806-8E48-1115787CE9EA}" srcOrd="1" destOrd="0" presId="urn:microsoft.com/office/officeart/2008/layout/VerticalCurvedList"/>
    <dgm:cxn modelId="{689E82B9-33E6-4A73-85EE-D8DB6EC42F2A}" type="presParOf" srcId="{DE881CA8-9A95-406B-B662-5C73D16BBC5E}" destId="{C8122A1F-AD3A-470E-A1C0-77958F0BA43B}" srcOrd="2" destOrd="0" presId="urn:microsoft.com/office/officeart/2008/layout/VerticalCurvedList"/>
    <dgm:cxn modelId="{52011C41-5B0D-48D4-BB77-1D0BAE7F1750}" type="presParOf" srcId="{C8122A1F-AD3A-470E-A1C0-77958F0BA43B}" destId="{C394DCCB-D25A-4CD5-9270-AA18FB2F98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899CD1-0B06-43B8-8319-E5F3043718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85B1E38-DA5F-4E4A-B923-A25E176CFE13}">
      <dgm:prSet phldrT="[Texto]" custT="1"/>
      <dgm:spPr/>
      <dgm:t>
        <a:bodyPr/>
        <a:lstStyle/>
        <a:p>
          <a:r>
            <a:rPr lang="pt-PT" sz="2000" dirty="0" smtClean="0"/>
            <a:t>Fase de Intervenção</a:t>
          </a:r>
          <a:endParaRPr lang="pt-PT" sz="2000" dirty="0"/>
        </a:p>
      </dgm:t>
    </dgm:pt>
    <dgm:pt modelId="{43DBFD5E-C8A1-4DAC-BE60-04B16580EA00}" type="parTrans" cxnId="{1A23FB03-DDDA-40A7-9048-3AA30B5A3DF0}">
      <dgm:prSet/>
      <dgm:spPr/>
      <dgm:t>
        <a:bodyPr/>
        <a:lstStyle/>
        <a:p>
          <a:endParaRPr lang="pt-PT"/>
        </a:p>
      </dgm:t>
    </dgm:pt>
    <dgm:pt modelId="{3664D839-9904-4DBF-8840-F4BA60E5BB3A}" type="sibTrans" cxnId="{1A23FB03-DDDA-40A7-9048-3AA30B5A3DF0}">
      <dgm:prSet/>
      <dgm:spPr/>
      <dgm:t>
        <a:bodyPr/>
        <a:lstStyle/>
        <a:p>
          <a:endParaRPr lang="pt-PT"/>
        </a:p>
      </dgm:t>
    </dgm:pt>
    <dgm:pt modelId="{48B904BA-1783-46EF-B1AC-9D82783F25FD}" type="pres">
      <dgm:prSet presAssocID="{8C899CD1-0B06-43B8-8319-E5F3043718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DE881CA8-9A95-406B-B662-5C73D16BBC5E}" type="pres">
      <dgm:prSet presAssocID="{8C899CD1-0B06-43B8-8319-E5F304371895}" presName="Name1" presStyleCnt="0"/>
      <dgm:spPr/>
    </dgm:pt>
    <dgm:pt modelId="{2A4BD4BD-D0F9-4E67-A364-4C2D513022F9}" type="pres">
      <dgm:prSet presAssocID="{8C899CD1-0B06-43B8-8319-E5F304371895}" presName="cycle" presStyleCnt="0"/>
      <dgm:spPr/>
    </dgm:pt>
    <dgm:pt modelId="{894AC08C-7C32-4659-9875-53B3C0363F1E}" type="pres">
      <dgm:prSet presAssocID="{8C899CD1-0B06-43B8-8319-E5F304371895}" presName="srcNode" presStyleLbl="node1" presStyleIdx="0" presStyleCnt="1"/>
      <dgm:spPr/>
    </dgm:pt>
    <dgm:pt modelId="{88C0A57D-50FD-4956-AD11-3B0EB03B6C5D}" type="pres">
      <dgm:prSet presAssocID="{8C899CD1-0B06-43B8-8319-E5F304371895}" presName="conn" presStyleLbl="parChTrans1D2" presStyleIdx="0" presStyleCnt="1"/>
      <dgm:spPr/>
      <dgm:t>
        <a:bodyPr/>
        <a:lstStyle/>
        <a:p>
          <a:endParaRPr lang="pt-PT"/>
        </a:p>
      </dgm:t>
    </dgm:pt>
    <dgm:pt modelId="{8B6ED8C8-198C-4554-B139-9AF9EDDD59F2}" type="pres">
      <dgm:prSet presAssocID="{8C899CD1-0B06-43B8-8319-E5F304371895}" presName="extraNode" presStyleLbl="node1" presStyleIdx="0" presStyleCnt="1"/>
      <dgm:spPr/>
    </dgm:pt>
    <dgm:pt modelId="{BFC773BB-1003-40A4-B2C9-ED9625F303E6}" type="pres">
      <dgm:prSet presAssocID="{8C899CD1-0B06-43B8-8319-E5F304371895}" presName="dstNode" presStyleLbl="node1" presStyleIdx="0" presStyleCnt="1"/>
      <dgm:spPr/>
    </dgm:pt>
    <dgm:pt modelId="{A967A86A-D896-4806-8E48-1115787CE9EA}" type="pres">
      <dgm:prSet presAssocID="{E85B1E38-DA5F-4E4A-B923-A25E176CFE13}" presName="text_1" presStyleLbl="node1" presStyleIdx="0" presStyleCnt="1" custLinFactNeighborX="1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122A1F-AD3A-470E-A1C0-77958F0BA43B}" type="pres">
      <dgm:prSet presAssocID="{E85B1E38-DA5F-4E4A-B923-A25E176CFE13}" presName="accent_1" presStyleCnt="0"/>
      <dgm:spPr/>
    </dgm:pt>
    <dgm:pt modelId="{C394DCCB-D25A-4CD5-9270-AA18FB2F9891}" type="pres">
      <dgm:prSet presAssocID="{E85B1E38-DA5F-4E4A-B923-A25E176CFE13}" presName="accentRepeatNode" presStyleLbl="solidFgAcc1" presStyleIdx="0" presStyleCnt="1" custLinFactNeighborX="-5550" custLinFactNeighborY="-1121"/>
      <dgm:spPr/>
    </dgm:pt>
  </dgm:ptLst>
  <dgm:cxnLst>
    <dgm:cxn modelId="{7A0F6512-9010-49EE-8080-81A1BE6F643D}" type="presOf" srcId="{3664D839-9904-4DBF-8840-F4BA60E5BB3A}" destId="{88C0A57D-50FD-4956-AD11-3B0EB03B6C5D}" srcOrd="0" destOrd="0" presId="urn:microsoft.com/office/officeart/2008/layout/VerticalCurvedList"/>
    <dgm:cxn modelId="{5A85BDCF-8110-443A-973C-E31290D597D0}" type="presOf" srcId="{8C899CD1-0B06-43B8-8319-E5F304371895}" destId="{48B904BA-1783-46EF-B1AC-9D82783F25FD}" srcOrd="0" destOrd="0" presId="urn:microsoft.com/office/officeart/2008/layout/VerticalCurvedList"/>
    <dgm:cxn modelId="{0D39932D-D578-4E07-81F0-344F9B6ED76C}" type="presOf" srcId="{E85B1E38-DA5F-4E4A-B923-A25E176CFE13}" destId="{A967A86A-D896-4806-8E48-1115787CE9EA}" srcOrd="0" destOrd="0" presId="urn:microsoft.com/office/officeart/2008/layout/VerticalCurvedList"/>
    <dgm:cxn modelId="{1A23FB03-DDDA-40A7-9048-3AA30B5A3DF0}" srcId="{8C899CD1-0B06-43B8-8319-E5F304371895}" destId="{E85B1E38-DA5F-4E4A-B923-A25E176CFE13}" srcOrd="0" destOrd="0" parTransId="{43DBFD5E-C8A1-4DAC-BE60-04B16580EA00}" sibTransId="{3664D839-9904-4DBF-8840-F4BA60E5BB3A}"/>
    <dgm:cxn modelId="{8EA5D6D3-F0F2-4697-B78F-B17886D91638}" type="presParOf" srcId="{48B904BA-1783-46EF-B1AC-9D82783F25FD}" destId="{DE881CA8-9A95-406B-B662-5C73D16BBC5E}" srcOrd="0" destOrd="0" presId="urn:microsoft.com/office/officeart/2008/layout/VerticalCurvedList"/>
    <dgm:cxn modelId="{BC4B5EBE-DE4E-4109-B1AE-3AED3C7B9D20}" type="presParOf" srcId="{DE881CA8-9A95-406B-B662-5C73D16BBC5E}" destId="{2A4BD4BD-D0F9-4E67-A364-4C2D513022F9}" srcOrd="0" destOrd="0" presId="urn:microsoft.com/office/officeart/2008/layout/VerticalCurvedList"/>
    <dgm:cxn modelId="{18EB75C7-95C2-4B76-A07E-D029469BF5DE}" type="presParOf" srcId="{2A4BD4BD-D0F9-4E67-A364-4C2D513022F9}" destId="{894AC08C-7C32-4659-9875-53B3C0363F1E}" srcOrd="0" destOrd="0" presId="urn:microsoft.com/office/officeart/2008/layout/VerticalCurvedList"/>
    <dgm:cxn modelId="{F3D84223-85FA-4954-BBAD-16510F2AAE75}" type="presParOf" srcId="{2A4BD4BD-D0F9-4E67-A364-4C2D513022F9}" destId="{88C0A57D-50FD-4956-AD11-3B0EB03B6C5D}" srcOrd="1" destOrd="0" presId="urn:microsoft.com/office/officeart/2008/layout/VerticalCurvedList"/>
    <dgm:cxn modelId="{C21E4109-896D-4570-BD0F-75B1207B9E9A}" type="presParOf" srcId="{2A4BD4BD-D0F9-4E67-A364-4C2D513022F9}" destId="{8B6ED8C8-198C-4554-B139-9AF9EDDD59F2}" srcOrd="2" destOrd="0" presId="urn:microsoft.com/office/officeart/2008/layout/VerticalCurvedList"/>
    <dgm:cxn modelId="{B04123B8-4DBD-4997-B429-EE6D0951E6D2}" type="presParOf" srcId="{2A4BD4BD-D0F9-4E67-A364-4C2D513022F9}" destId="{BFC773BB-1003-40A4-B2C9-ED9625F303E6}" srcOrd="3" destOrd="0" presId="urn:microsoft.com/office/officeart/2008/layout/VerticalCurvedList"/>
    <dgm:cxn modelId="{FB198104-472C-4689-9077-F6C0C4748294}" type="presParOf" srcId="{DE881CA8-9A95-406B-B662-5C73D16BBC5E}" destId="{A967A86A-D896-4806-8E48-1115787CE9EA}" srcOrd="1" destOrd="0" presId="urn:microsoft.com/office/officeart/2008/layout/VerticalCurvedList"/>
    <dgm:cxn modelId="{D3D27217-C07F-4530-BF60-2CE0245D08FD}" type="presParOf" srcId="{DE881CA8-9A95-406B-B662-5C73D16BBC5E}" destId="{C8122A1F-AD3A-470E-A1C0-77958F0BA43B}" srcOrd="2" destOrd="0" presId="urn:microsoft.com/office/officeart/2008/layout/VerticalCurvedList"/>
    <dgm:cxn modelId="{5799A76C-841B-45B3-9FE3-40726BAEC7AE}" type="presParOf" srcId="{C8122A1F-AD3A-470E-A1C0-77958F0BA43B}" destId="{C394DCCB-D25A-4CD5-9270-AA18FB2F98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82BD94-36A5-48FF-92F9-29A702E6898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8138CF3-8A02-4A3E-90BB-842600AC2D89}">
      <dgm:prSet phldrT="[Texto]" custT="1"/>
      <dgm:spPr/>
      <dgm:t>
        <a:bodyPr/>
        <a:lstStyle/>
        <a:p>
          <a:r>
            <a:rPr lang="pt-PT" sz="2400" dirty="0" smtClean="0"/>
            <a:t>Grupo de Controlo </a:t>
          </a:r>
          <a:endParaRPr lang="pt-PT" sz="2400" dirty="0"/>
        </a:p>
      </dgm:t>
    </dgm:pt>
    <dgm:pt modelId="{76505079-E7CA-439D-B5C5-5C728CDB2A01}" type="parTrans" cxnId="{A76F05D8-9E50-427B-93DA-36DB000F4A0A}">
      <dgm:prSet/>
      <dgm:spPr/>
      <dgm:t>
        <a:bodyPr/>
        <a:lstStyle/>
        <a:p>
          <a:endParaRPr lang="pt-PT"/>
        </a:p>
      </dgm:t>
    </dgm:pt>
    <dgm:pt modelId="{B6924F46-CBE9-4969-9A8D-AB0205EAE8FA}" type="sibTrans" cxnId="{A76F05D8-9E50-427B-93DA-36DB000F4A0A}">
      <dgm:prSet/>
      <dgm:spPr/>
      <dgm:t>
        <a:bodyPr/>
        <a:lstStyle/>
        <a:p>
          <a:endParaRPr lang="pt-PT"/>
        </a:p>
      </dgm:t>
    </dgm:pt>
    <dgm:pt modelId="{FEAC64D0-1C7C-41BB-A4FF-0AE06D17F7ED}">
      <dgm:prSet phldrT="[Texto]" custT="1"/>
      <dgm:spPr/>
      <dgm:t>
        <a:bodyPr/>
        <a:lstStyle/>
        <a:p>
          <a:r>
            <a:rPr lang="pt-PT" sz="2400" dirty="0" smtClean="0"/>
            <a:t/>
          </a:r>
          <a:br>
            <a:rPr lang="pt-PT" sz="2400" dirty="0" smtClean="0"/>
          </a:br>
          <a:r>
            <a:rPr lang="pt-PT" sz="2400" dirty="0" smtClean="0"/>
            <a:t>Grupo Experimental </a:t>
          </a:r>
          <a:endParaRPr lang="pt-PT" sz="2400" dirty="0"/>
        </a:p>
      </dgm:t>
    </dgm:pt>
    <dgm:pt modelId="{0DF06063-E578-4D57-B680-83269BC5E51B}" type="parTrans" cxnId="{47E05A96-E6A2-449A-8E13-21654DB01112}">
      <dgm:prSet/>
      <dgm:spPr/>
      <dgm:t>
        <a:bodyPr/>
        <a:lstStyle/>
        <a:p>
          <a:endParaRPr lang="pt-PT"/>
        </a:p>
      </dgm:t>
    </dgm:pt>
    <dgm:pt modelId="{776B5E57-3076-4B6C-B51C-AAED6CA84CD4}" type="sibTrans" cxnId="{47E05A96-E6A2-449A-8E13-21654DB01112}">
      <dgm:prSet/>
      <dgm:spPr/>
      <dgm:t>
        <a:bodyPr/>
        <a:lstStyle/>
        <a:p>
          <a:endParaRPr lang="pt-PT"/>
        </a:p>
      </dgm:t>
    </dgm:pt>
    <dgm:pt modelId="{DA4216EA-727E-47D7-8036-2E757ACC6170}" type="pres">
      <dgm:prSet presAssocID="{CE82BD94-36A5-48FF-92F9-29A702E689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6C28A32-DCA2-422C-AED2-AAA3238D6612}" type="pres">
      <dgm:prSet presAssocID="{58138CF3-8A02-4A3E-90BB-842600AC2D89}" presName="compNode" presStyleCnt="0"/>
      <dgm:spPr/>
    </dgm:pt>
    <dgm:pt modelId="{F192B239-C63D-4E73-91F3-BA4F3B878966}" type="pres">
      <dgm:prSet presAssocID="{58138CF3-8A02-4A3E-90BB-842600AC2D89}" presName="pictRect" presStyleLbl="node1" presStyleIdx="0" presStyleCnt="2" custScaleY="1074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pt-PT"/>
        </a:p>
      </dgm:t>
    </dgm:pt>
    <dgm:pt modelId="{D92B266E-BDAD-44D8-A31C-6BC1D0FA19AE}" type="pres">
      <dgm:prSet presAssocID="{58138CF3-8A02-4A3E-90BB-842600AC2D89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6B484F-EB34-4AE1-A510-F3679B282457}" type="pres">
      <dgm:prSet presAssocID="{B6924F46-CBE9-4969-9A8D-AB0205EAE8FA}" presName="sibTrans" presStyleLbl="sibTrans2D1" presStyleIdx="0" presStyleCnt="0"/>
      <dgm:spPr/>
      <dgm:t>
        <a:bodyPr/>
        <a:lstStyle/>
        <a:p>
          <a:endParaRPr lang="pt-PT"/>
        </a:p>
      </dgm:t>
    </dgm:pt>
    <dgm:pt modelId="{B7DFFAED-FA86-4C37-8436-B92368CC11A8}" type="pres">
      <dgm:prSet presAssocID="{FEAC64D0-1C7C-41BB-A4FF-0AE06D17F7ED}" presName="compNode" presStyleCnt="0"/>
      <dgm:spPr/>
    </dgm:pt>
    <dgm:pt modelId="{1FCB2BCA-F044-41B1-BB91-CA99CB4492AF}" type="pres">
      <dgm:prSet presAssocID="{FEAC64D0-1C7C-41BB-A4FF-0AE06D17F7ED}" presName="pictRect" presStyleLbl="node1" presStyleIdx="1" presStyleCnt="2" custScaleX="56635" custScaleY="58251" custLinFactNeighborX="30097" custLinFactNeighborY="263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97B857A-3C7D-4A62-BF39-FC3B509D64A2}" type="pres">
      <dgm:prSet presAssocID="{FEAC64D0-1C7C-41BB-A4FF-0AE06D17F7ED}" presName="textRect" presStyleLbl="revTx" presStyleIdx="1" presStyleCnt="2" custLinFactNeighborY="-69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76F05D8-9E50-427B-93DA-36DB000F4A0A}" srcId="{CE82BD94-36A5-48FF-92F9-29A702E68980}" destId="{58138CF3-8A02-4A3E-90BB-842600AC2D89}" srcOrd="0" destOrd="0" parTransId="{76505079-E7CA-439D-B5C5-5C728CDB2A01}" sibTransId="{B6924F46-CBE9-4969-9A8D-AB0205EAE8FA}"/>
    <dgm:cxn modelId="{F40FE75D-640B-40F0-999C-762C2BE6AC49}" type="presOf" srcId="{FEAC64D0-1C7C-41BB-A4FF-0AE06D17F7ED}" destId="{097B857A-3C7D-4A62-BF39-FC3B509D64A2}" srcOrd="0" destOrd="0" presId="urn:microsoft.com/office/officeart/2005/8/layout/pList1"/>
    <dgm:cxn modelId="{A07DD250-AB1B-48C1-B997-09AEABAE635C}" type="presOf" srcId="{58138CF3-8A02-4A3E-90BB-842600AC2D89}" destId="{D92B266E-BDAD-44D8-A31C-6BC1D0FA19AE}" srcOrd="0" destOrd="0" presId="urn:microsoft.com/office/officeart/2005/8/layout/pList1"/>
    <dgm:cxn modelId="{47E05A96-E6A2-449A-8E13-21654DB01112}" srcId="{CE82BD94-36A5-48FF-92F9-29A702E68980}" destId="{FEAC64D0-1C7C-41BB-A4FF-0AE06D17F7ED}" srcOrd="1" destOrd="0" parTransId="{0DF06063-E578-4D57-B680-83269BC5E51B}" sibTransId="{776B5E57-3076-4B6C-B51C-AAED6CA84CD4}"/>
    <dgm:cxn modelId="{650B26EF-4386-4CB0-9638-0128F59D9F9D}" type="presOf" srcId="{B6924F46-CBE9-4969-9A8D-AB0205EAE8FA}" destId="{816B484F-EB34-4AE1-A510-F3679B282457}" srcOrd="0" destOrd="0" presId="urn:microsoft.com/office/officeart/2005/8/layout/pList1"/>
    <dgm:cxn modelId="{E9FD9227-964A-498E-B47A-48F5D7B960F8}" type="presOf" srcId="{CE82BD94-36A5-48FF-92F9-29A702E68980}" destId="{DA4216EA-727E-47D7-8036-2E757ACC6170}" srcOrd="0" destOrd="0" presId="urn:microsoft.com/office/officeart/2005/8/layout/pList1"/>
    <dgm:cxn modelId="{87881CF8-CA0A-496B-A852-67132E104FB2}" type="presParOf" srcId="{DA4216EA-727E-47D7-8036-2E757ACC6170}" destId="{A6C28A32-DCA2-422C-AED2-AAA3238D6612}" srcOrd="0" destOrd="0" presId="urn:microsoft.com/office/officeart/2005/8/layout/pList1"/>
    <dgm:cxn modelId="{E08183AB-1E23-4CB3-AB98-DC60052D8EBC}" type="presParOf" srcId="{A6C28A32-DCA2-422C-AED2-AAA3238D6612}" destId="{F192B239-C63D-4E73-91F3-BA4F3B878966}" srcOrd="0" destOrd="0" presId="urn:microsoft.com/office/officeart/2005/8/layout/pList1"/>
    <dgm:cxn modelId="{A58DFA6E-064D-430A-9D50-4853E8A96412}" type="presParOf" srcId="{A6C28A32-DCA2-422C-AED2-AAA3238D6612}" destId="{D92B266E-BDAD-44D8-A31C-6BC1D0FA19AE}" srcOrd="1" destOrd="0" presId="urn:microsoft.com/office/officeart/2005/8/layout/pList1"/>
    <dgm:cxn modelId="{987628D0-27B6-4F96-9D94-DDE9F9827B8F}" type="presParOf" srcId="{DA4216EA-727E-47D7-8036-2E757ACC6170}" destId="{816B484F-EB34-4AE1-A510-F3679B282457}" srcOrd="1" destOrd="0" presId="urn:microsoft.com/office/officeart/2005/8/layout/pList1"/>
    <dgm:cxn modelId="{82667BDB-83D4-487A-B4E0-6070A52C51CB}" type="presParOf" srcId="{DA4216EA-727E-47D7-8036-2E757ACC6170}" destId="{B7DFFAED-FA86-4C37-8436-B92368CC11A8}" srcOrd="2" destOrd="0" presId="urn:microsoft.com/office/officeart/2005/8/layout/pList1"/>
    <dgm:cxn modelId="{F1A6B039-7FD2-45D6-80EB-794A096605C5}" type="presParOf" srcId="{B7DFFAED-FA86-4C37-8436-B92368CC11A8}" destId="{1FCB2BCA-F044-41B1-BB91-CA99CB4492AF}" srcOrd="0" destOrd="0" presId="urn:microsoft.com/office/officeart/2005/8/layout/pList1"/>
    <dgm:cxn modelId="{C179578B-71E1-47DC-91C4-4B169E4398E2}" type="presParOf" srcId="{B7DFFAED-FA86-4C37-8436-B92368CC11A8}" destId="{097B857A-3C7D-4A62-BF39-FC3B509D64A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486BBA-B46F-4B86-B365-42B13EC0811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9D0BB3E-F829-4585-95FF-32D629A7C965}">
      <dgm:prSet phldrT="[Texto]"/>
      <dgm:spPr/>
      <dgm:t>
        <a:bodyPr/>
        <a:lstStyle/>
        <a:p>
          <a:r>
            <a:rPr lang="pt-PT" dirty="0" smtClean="0"/>
            <a:t>Variável Independente</a:t>
          </a:r>
          <a:endParaRPr lang="pt-PT" dirty="0"/>
        </a:p>
      </dgm:t>
    </dgm:pt>
    <dgm:pt modelId="{22916E27-7CB2-4358-8EF6-2D789560FE1C}" type="parTrans" cxnId="{C98BD870-4828-46D1-AE74-8D6B9B189635}">
      <dgm:prSet/>
      <dgm:spPr/>
      <dgm:t>
        <a:bodyPr/>
        <a:lstStyle/>
        <a:p>
          <a:endParaRPr lang="pt-PT"/>
        </a:p>
      </dgm:t>
    </dgm:pt>
    <dgm:pt modelId="{83E0BD93-0F37-49F1-A56A-608928253B0B}" type="sibTrans" cxnId="{C98BD870-4828-46D1-AE74-8D6B9B189635}">
      <dgm:prSet/>
      <dgm:spPr/>
      <dgm:t>
        <a:bodyPr/>
        <a:lstStyle/>
        <a:p>
          <a:endParaRPr lang="pt-PT"/>
        </a:p>
      </dgm:t>
    </dgm:pt>
    <dgm:pt modelId="{856FF8BD-35C3-49A2-A6A9-B6A114B5576A}">
      <dgm:prSet phldrT="[Texto]" custT="1"/>
      <dgm:spPr/>
      <dgm:t>
        <a:bodyPr/>
        <a:lstStyle/>
        <a:p>
          <a:r>
            <a:rPr lang="pt-PT" sz="1600" b="0" dirty="0" smtClean="0"/>
            <a:t>Plano de intervenção com realização de </a:t>
          </a:r>
          <a:r>
            <a:rPr lang="pt-PT" sz="1600" b="0" i="1" dirty="0" err="1" smtClean="0"/>
            <a:t>Nordic</a:t>
          </a:r>
          <a:r>
            <a:rPr lang="pt-PT" sz="1600" b="0" i="1" dirty="0" smtClean="0"/>
            <a:t> </a:t>
          </a:r>
          <a:r>
            <a:rPr lang="pt-PT" sz="1600" b="0" i="1" dirty="0" err="1" smtClean="0"/>
            <a:t>Walk</a:t>
          </a:r>
          <a:r>
            <a:rPr lang="pt-PT" sz="1600" b="0" i="1" dirty="0" smtClean="0"/>
            <a:t> </a:t>
          </a:r>
          <a:r>
            <a:rPr lang="pt-PT" sz="1600" b="0" dirty="0" smtClean="0"/>
            <a:t>e estimulação Cognitiva</a:t>
          </a:r>
          <a:endParaRPr lang="pt-PT" sz="1600" dirty="0"/>
        </a:p>
      </dgm:t>
    </dgm:pt>
    <dgm:pt modelId="{3D38104E-0C1C-4263-A720-94B4911EF56F}" type="parTrans" cxnId="{43F04D8F-A222-447F-A28C-81B0089F7F73}">
      <dgm:prSet/>
      <dgm:spPr/>
      <dgm:t>
        <a:bodyPr/>
        <a:lstStyle/>
        <a:p>
          <a:endParaRPr lang="pt-PT"/>
        </a:p>
      </dgm:t>
    </dgm:pt>
    <dgm:pt modelId="{17CE5F84-B06D-4797-A230-35392DDEAE10}" type="sibTrans" cxnId="{43F04D8F-A222-447F-A28C-81B0089F7F73}">
      <dgm:prSet/>
      <dgm:spPr/>
      <dgm:t>
        <a:bodyPr/>
        <a:lstStyle/>
        <a:p>
          <a:endParaRPr lang="pt-PT"/>
        </a:p>
      </dgm:t>
    </dgm:pt>
    <dgm:pt modelId="{03666C4E-9913-4233-8740-7F2E10983AD6}">
      <dgm:prSet phldrT="[Texto]"/>
      <dgm:spPr/>
      <dgm:t>
        <a:bodyPr/>
        <a:lstStyle/>
        <a:p>
          <a:r>
            <a:rPr lang="pt-PT" dirty="0" smtClean="0"/>
            <a:t>Variáveis Dependentes </a:t>
          </a:r>
          <a:endParaRPr lang="pt-PT" dirty="0"/>
        </a:p>
      </dgm:t>
    </dgm:pt>
    <dgm:pt modelId="{804F9CC5-D1E1-4C68-A68B-6416A8D1E459}" type="parTrans" cxnId="{5DC99C85-567B-4870-A88B-912CB637CB12}">
      <dgm:prSet/>
      <dgm:spPr/>
      <dgm:t>
        <a:bodyPr/>
        <a:lstStyle/>
        <a:p>
          <a:endParaRPr lang="pt-PT"/>
        </a:p>
      </dgm:t>
    </dgm:pt>
    <dgm:pt modelId="{0BA5C161-DC97-45C3-B6D7-4CED9188050E}" type="sibTrans" cxnId="{5DC99C85-567B-4870-A88B-912CB637CB12}">
      <dgm:prSet/>
      <dgm:spPr/>
      <dgm:t>
        <a:bodyPr/>
        <a:lstStyle/>
        <a:p>
          <a:endParaRPr lang="pt-PT"/>
        </a:p>
      </dgm:t>
    </dgm:pt>
    <dgm:pt modelId="{31F40BEB-810F-45CD-81DF-EB761529B503}">
      <dgm:prSet phldrT="[Texto]" custT="1"/>
      <dgm:spPr/>
      <dgm:t>
        <a:bodyPr/>
        <a:lstStyle/>
        <a:p>
          <a:r>
            <a:rPr lang="pt-PT" sz="1600" b="0" dirty="0" smtClean="0"/>
            <a:t>Equilíbrio</a:t>
          </a:r>
        </a:p>
        <a:p>
          <a:r>
            <a:rPr lang="pt-PT" sz="1600" b="0" dirty="0" smtClean="0"/>
            <a:t>Marcha</a:t>
          </a:r>
        </a:p>
        <a:p>
          <a:r>
            <a:rPr lang="pt-PT" sz="1600" b="0" dirty="0" smtClean="0"/>
            <a:t>Funcionalidade</a:t>
          </a:r>
        </a:p>
        <a:p>
          <a:r>
            <a:rPr lang="pt-PT" sz="1600" b="0" dirty="0" smtClean="0"/>
            <a:t>Qualidade de vida</a:t>
          </a:r>
        </a:p>
        <a:p>
          <a:r>
            <a:rPr lang="pt-PT" sz="1600" b="0" dirty="0" smtClean="0"/>
            <a:t>Função Cognitiva</a:t>
          </a:r>
          <a:endParaRPr lang="pt-PT" sz="1600" dirty="0"/>
        </a:p>
      </dgm:t>
    </dgm:pt>
    <dgm:pt modelId="{D5D0A187-1102-43AD-B0AB-B7963B49B457}" type="parTrans" cxnId="{1C074DC4-FC34-4A3D-BA27-B64D20C4BDBD}">
      <dgm:prSet/>
      <dgm:spPr/>
      <dgm:t>
        <a:bodyPr/>
        <a:lstStyle/>
        <a:p>
          <a:endParaRPr lang="pt-PT"/>
        </a:p>
      </dgm:t>
    </dgm:pt>
    <dgm:pt modelId="{4F234033-98F4-4611-A97A-A203B1546981}" type="sibTrans" cxnId="{1C074DC4-FC34-4A3D-BA27-B64D20C4BDBD}">
      <dgm:prSet/>
      <dgm:spPr/>
      <dgm:t>
        <a:bodyPr/>
        <a:lstStyle/>
        <a:p>
          <a:endParaRPr lang="pt-PT"/>
        </a:p>
      </dgm:t>
    </dgm:pt>
    <dgm:pt modelId="{392DF332-7424-4F26-B88D-5F8F4520F028}">
      <dgm:prSet phldrT="[Texto]" custT="1"/>
      <dgm:spPr/>
      <dgm:t>
        <a:bodyPr/>
        <a:lstStyle/>
        <a:p>
          <a:r>
            <a:rPr lang="pt-PT" sz="1600" dirty="0" smtClean="0"/>
            <a:t>Análise Inferencial, através do Teste paramétrico t </a:t>
          </a:r>
          <a:r>
            <a:rPr lang="pt-PT" sz="1600" dirty="0" err="1" smtClean="0"/>
            <a:t>Student</a:t>
          </a:r>
          <a:r>
            <a:rPr lang="pt-PT" sz="1600" dirty="0" smtClean="0"/>
            <a:t> </a:t>
          </a:r>
          <a:endParaRPr lang="pt-PT" sz="1600" dirty="0"/>
        </a:p>
      </dgm:t>
    </dgm:pt>
    <dgm:pt modelId="{EA29547C-B48E-49C5-9063-FEC444B58AE9}" type="parTrans" cxnId="{733B2667-3B72-4ECC-8B54-09926E9EFF0F}">
      <dgm:prSet/>
      <dgm:spPr/>
      <dgm:t>
        <a:bodyPr/>
        <a:lstStyle/>
        <a:p>
          <a:endParaRPr lang="pt-PT"/>
        </a:p>
      </dgm:t>
    </dgm:pt>
    <dgm:pt modelId="{FA51F6C7-512A-43E9-B48E-F448246B8029}" type="sibTrans" cxnId="{733B2667-3B72-4ECC-8B54-09926E9EFF0F}">
      <dgm:prSet/>
      <dgm:spPr/>
      <dgm:t>
        <a:bodyPr/>
        <a:lstStyle/>
        <a:p>
          <a:endParaRPr lang="pt-PT"/>
        </a:p>
      </dgm:t>
    </dgm:pt>
    <dgm:pt modelId="{7BBB9582-EB98-4234-8153-DEFED2CD94C6}" type="pres">
      <dgm:prSet presAssocID="{34486BBA-B46F-4B86-B365-42B13EC081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EE5F5B9D-4099-4DA1-A47F-B7FECE014567}" type="pres">
      <dgm:prSet presAssocID="{69D0BB3E-F829-4585-95FF-32D629A7C965}" presName="root" presStyleCnt="0"/>
      <dgm:spPr/>
    </dgm:pt>
    <dgm:pt modelId="{A7B66B2E-2335-41E2-AD05-B07D13C403DB}" type="pres">
      <dgm:prSet presAssocID="{69D0BB3E-F829-4585-95FF-32D629A7C965}" presName="rootComposite" presStyleCnt="0"/>
      <dgm:spPr/>
    </dgm:pt>
    <dgm:pt modelId="{F5F477B7-D969-472D-981E-E0F1304FC592}" type="pres">
      <dgm:prSet presAssocID="{69D0BB3E-F829-4585-95FF-32D629A7C965}" presName="rootText" presStyleLbl="node1" presStyleIdx="0" presStyleCnt="2"/>
      <dgm:spPr/>
      <dgm:t>
        <a:bodyPr/>
        <a:lstStyle/>
        <a:p>
          <a:endParaRPr lang="pt-PT"/>
        </a:p>
      </dgm:t>
    </dgm:pt>
    <dgm:pt modelId="{CD32C39B-83AC-4E02-B4B9-999CB83A432E}" type="pres">
      <dgm:prSet presAssocID="{69D0BB3E-F829-4585-95FF-32D629A7C965}" presName="rootConnector" presStyleLbl="node1" presStyleIdx="0" presStyleCnt="2"/>
      <dgm:spPr/>
      <dgm:t>
        <a:bodyPr/>
        <a:lstStyle/>
        <a:p>
          <a:endParaRPr lang="pt-PT"/>
        </a:p>
      </dgm:t>
    </dgm:pt>
    <dgm:pt modelId="{946132F8-1C85-4F1A-B79F-342A2E07F6BF}" type="pres">
      <dgm:prSet presAssocID="{69D0BB3E-F829-4585-95FF-32D629A7C965}" presName="childShape" presStyleCnt="0"/>
      <dgm:spPr/>
    </dgm:pt>
    <dgm:pt modelId="{A12BE00D-1E5A-4178-8C2F-A337D8F94489}" type="pres">
      <dgm:prSet presAssocID="{3D38104E-0C1C-4263-A720-94B4911EF56F}" presName="Name13" presStyleLbl="parChTrans1D2" presStyleIdx="0" presStyleCnt="3"/>
      <dgm:spPr/>
      <dgm:t>
        <a:bodyPr/>
        <a:lstStyle/>
        <a:p>
          <a:endParaRPr lang="pt-PT"/>
        </a:p>
      </dgm:t>
    </dgm:pt>
    <dgm:pt modelId="{007C9E1A-637B-426A-92CD-4E965A86BF7C}" type="pres">
      <dgm:prSet presAssocID="{856FF8BD-35C3-49A2-A6A9-B6A114B5576A}" presName="childText" presStyleLbl="bgAcc1" presStyleIdx="0" presStyleCnt="3" custScaleX="120484" custScaleY="12066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D85B72-A19E-401F-A09D-3AF1ED6DE24D}" type="pres">
      <dgm:prSet presAssocID="{03666C4E-9913-4233-8740-7F2E10983AD6}" presName="root" presStyleCnt="0"/>
      <dgm:spPr/>
    </dgm:pt>
    <dgm:pt modelId="{4F3AE676-60B5-4D07-8CDD-528CCF1E5305}" type="pres">
      <dgm:prSet presAssocID="{03666C4E-9913-4233-8740-7F2E10983AD6}" presName="rootComposite" presStyleCnt="0"/>
      <dgm:spPr/>
    </dgm:pt>
    <dgm:pt modelId="{B135EA0B-9D56-47F3-A30E-85447AFA9196}" type="pres">
      <dgm:prSet presAssocID="{03666C4E-9913-4233-8740-7F2E10983AD6}" presName="rootText" presStyleLbl="node1" presStyleIdx="1" presStyleCnt="2"/>
      <dgm:spPr/>
      <dgm:t>
        <a:bodyPr/>
        <a:lstStyle/>
        <a:p>
          <a:endParaRPr lang="pt-PT"/>
        </a:p>
      </dgm:t>
    </dgm:pt>
    <dgm:pt modelId="{56AB66F0-E95C-4B5F-8CB8-299DC300CA57}" type="pres">
      <dgm:prSet presAssocID="{03666C4E-9913-4233-8740-7F2E10983AD6}" presName="rootConnector" presStyleLbl="node1" presStyleIdx="1" presStyleCnt="2"/>
      <dgm:spPr/>
      <dgm:t>
        <a:bodyPr/>
        <a:lstStyle/>
        <a:p>
          <a:endParaRPr lang="pt-PT"/>
        </a:p>
      </dgm:t>
    </dgm:pt>
    <dgm:pt modelId="{BB29FF55-EFE6-4B72-80C6-30D1FDB94FE1}" type="pres">
      <dgm:prSet presAssocID="{03666C4E-9913-4233-8740-7F2E10983AD6}" presName="childShape" presStyleCnt="0"/>
      <dgm:spPr/>
    </dgm:pt>
    <dgm:pt modelId="{0DACF5FD-77D8-4E3A-A1AD-AEE4146A45B7}" type="pres">
      <dgm:prSet presAssocID="{D5D0A187-1102-43AD-B0AB-B7963B49B457}" presName="Name13" presStyleLbl="parChTrans1D2" presStyleIdx="1" presStyleCnt="3"/>
      <dgm:spPr/>
      <dgm:t>
        <a:bodyPr/>
        <a:lstStyle/>
        <a:p>
          <a:endParaRPr lang="pt-PT"/>
        </a:p>
      </dgm:t>
    </dgm:pt>
    <dgm:pt modelId="{81A4249F-0E1F-4C71-9580-DCD74A51A2FE}" type="pres">
      <dgm:prSet presAssocID="{31F40BEB-810F-45CD-81DF-EB761529B503}" presName="childText" presStyleLbl="bgAcc1" presStyleIdx="1" presStyleCnt="3" custScaleX="101749" custScaleY="1206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D32526E-294C-4C98-9B4D-B0EAF0B3C6CE}" type="pres">
      <dgm:prSet presAssocID="{EA29547C-B48E-49C5-9063-FEC444B58AE9}" presName="Name13" presStyleLbl="parChTrans1D2" presStyleIdx="2" presStyleCnt="3"/>
      <dgm:spPr/>
      <dgm:t>
        <a:bodyPr/>
        <a:lstStyle/>
        <a:p>
          <a:endParaRPr lang="pt-PT"/>
        </a:p>
      </dgm:t>
    </dgm:pt>
    <dgm:pt modelId="{0436983E-2076-403D-8B59-87B44772CCC7}" type="pres">
      <dgm:prSet presAssocID="{392DF332-7424-4F26-B88D-5F8F4520F028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2191BBB-ACF6-47D7-A0CF-C481EDC35AB4}" type="presOf" srcId="{69D0BB3E-F829-4585-95FF-32D629A7C965}" destId="{CD32C39B-83AC-4E02-B4B9-999CB83A432E}" srcOrd="1" destOrd="0" presId="urn:microsoft.com/office/officeart/2005/8/layout/hierarchy3"/>
    <dgm:cxn modelId="{735B0D9A-A246-49EF-9E56-0CD5F34FE294}" type="presOf" srcId="{03666C4E-9913-4233-8740-7F2E10983AD6}" destId="{56AB66F0-E95C-4B5F-8CB8-299DC300CA57}" srcOrd="1" destOrd="0" presId="urn:microsoft.com/office/officeart/2005/8/layout/hierarchy3"/>
    <dgm:cxn modelId="{C98BD870-4828-46D1-AE74-8D6B9B189635}" srcId="{34486BBA-B46F-4B86-B365-42B13EC0811A}" destId="{69D0BB3E-F829-4585-95FF-32D629A7C965}" srcOrd="0" destOrd="0" parTransId="{22916E27-7CB2-4358-8EF6-2D789560FE1C}" sibTransId="{83E0BD93-0F37-49F1-A56A-608928253B0B}"/>
    <dgm:cxn modelId="{4DBD0D97-8119-4140-BF66-B992F8E2F4F8}" type="presOf" srcId="{D5D0A187-1102-43AD-B0AB-B7963B49B457}" destId="{0DACF5FD-77D8-4E3A-A1AD-AEE4146A45B7}" srcOrd="0" destOrd="0" presId="urn:microsoft.com/office/officeart/2005/8/layout/hierarchy3"/>
    <dgm:cxn modelId="{5DC99C85-567B-4870-A88B-912CB637CB12}" srcId="{34486BBA-B46F-4B86-B365-42B13EC0811A}" destId="{03666C4E-9913-4233-8740-7F2E10983AD6}" srcOrd="1" destOrd="0" parTransId="{804F9CC5-D1E1-4C68-A68B-6416A8D1E459}" sibTransId="{0BA5C161-DC97-45C3-B6D7-4CED9188050E}"/>
    <dgm:cxn modelId="{9EDD3BA4-2BEE-47EB-8871-CDE96FA2940F}" type="presOf" srcId="{31F40BEB-810F-45CD-81DF-EB761529B503}" destId="{81A4249F-0E1F-4C71-9580-DCD74A51A2FE}" srcOrd="0" destOrd="0" presId="urn:microsoft.com/office/officeart/2005/8/layout/hierarchy3"/>
    <dgm:cxn modelId="{1C074DC4-FC34-4A3D-BA27-B64D20C4BDBD}" srcId="{03666C4E-9913-4233-8740-7F2E10983AD6}" destId="{31F40BEB-810F-45CD-81DF-EB761529B503}" srcOrd="0" destOrd="0" parTransId="{D5D0A187-1102-43AD-B0AB-B7963B49B457}" sibTransId="{4F234033-98F4-4611-A97A-A203B1546981}"/>
    <dgm:cxn modelId="{4CBE3089-1837-49D0-8BD7-2A72F068442B}" type="presOf" srcId="{03666C4E-9913-4233-8740-7F2E10983AD6}" destId="{B135EA0B-9D56-47F3-A30E-85447AFA9196}" srcOrd="0" destOrd="0" presId="urn:microsoft.com/office/officeart/2005/8/layout/hierarchy3"/>
    <dgm:cxn modelId="{82FC46C3-A3DB-4F58-BE65-AF70C7FAF300}" type="presOf" srcId="{69D0BB3E-F829-4585-95FF-32D629A7C965}" destId="{F5F477B7-D969-472D-981E-E0F1304FC592}" srcOrd="0" destOrd="0" presId="urn:microsoft.com/office/officeart/2005/8/layout/hierarchy3"/>
    <dgm:cxn modelId="{1102C014-5397-439E-AE1E-DCAFA12D5CE7}" type="presOf" srcId="{3D38104E-0C1C-4263-A720-94B4911EF56F}" destId="{A12BE00D-1E5A-4178-8C2F-A337D8F94489}" srcOrd="0" destOrd="0" presId="urn:microsoft.com/office/officeart/2005/8/layout/hierarchy3"/>
    <dgm:cxn modelId="{D023B696-0251-4F51-9C90-8440329E88AC}" type="presOf" srcId="{856FF8BD-35C3-49A2-A6A9-B6A114B5576A}" destId="{007C9E1A-637B-426A-92CD-4E965A86BF7C}" srcOrd="0" destOrd="0" presId="urn:microsoft.com/office/officeart/2005/8/layout/hierarchy3"/>
    <dgm:cxn modelId="{43F04D8F-A222-447F-A28C-81B0089F7F73}" srcId="{69D0BB3E-F829-4585-95FF-32D629A7C965}" destId="{856FF8BD-35C3-49A2-A6A9-B6A114B5576A}" srcOrd="0" destOrd="0" parTransId="{3D38104E-0C1C-4263-A720-94B4911EF56F}" sibTransId="{17CE5F84-B06D-4797-A230-35392DDEAE10}"/>
    <dgm:cxn modelId="{C839F8B2-28E5-456C-8164-5D6288F55019}" type="presOf" srcId="{EA29547C-B48E-49C5-9063-FEC444B58AE9}" destId="{6D32526E-294C-4C98-9B4D-B0EAF0B3C6CE}" srcOrd="0" destOrd="0" presId="urn:microsoft.com/office/officeart/2005/8/layout/hierarchy3"/>
    <dgm:cxn modelId="{733B2667-3B72-4ECC-8B54-09926E9EFF0F}" srcId="{03666C4E-9913-4233-8740-7F2E10983AD6}" destId="{392DF332-7424-4F26-B88D-5F8F4520F028}" srcOrd="1" destOrd="0" parTransId="{EA29547C-B48E-49C5-9063-FEC444B58AE9}" sibTransId="{FA51F6C7-512A-43E9-B48E-F448246B8029}"/>
    <dgm:cxn modelId="{D25E272A-A7AD-4B7A-9A1B-D5AA97563E85}" type="presOf" srcId="{392DF332-7424-4F26-B88D-5F8F4520F028}" destId="{0436983E-2076-403D-8B59-87B44772CCC7}" srcOrd="0" destOrd="0" presId="urn:microsoft.com/office/officeart/2005/8/layout/hierarchy3"/>
    <dgm:cxn modelId="{00600E9C-92F7-4BD2-A84E-F014A3D3D3C7}" type="presOf" srcId="{34486BBA-B46F-4B86-B365-42B13EC0811A}" destId="{7BBB9582-EB98-4234-8153-DEFED2CD94C6}" srcOrd="0" destOrd="0" presId="urn:microsoft.com/office/officeart/2005/8/layout/hierarchy3"/>
    <dgm:cxn modelId="{B03CA203-1CFE-4DA3-A17E-94270D1923DA}" type="presParOf" srcId="{7BBB9582-EB98-4234-8153-DEFED2CD94C6}" destId="{EE5F5B9D-4099-4DA1-A47F-B7FECE014567}" srcOrd="0" destOrd="0" presId="urn:microsoft.com/office/officeart/2005/8/layout/hierarchy3"/>
    <dgm:cxn modelId="{E8255617-D572-444A-B47A-587EF3FCDEE7}" type="presParOf" srcId="{EE5F5B9D-4099-4DA1-A47F-B7FECE014567}" destId="{A7B66B2E-2335-41E2-AD05-B07D13C403DB}" srcOrd="0" destOrd="0" presId="urn:microsoft.com/office/officeart/2005/8/layout/hierarchy3"/>
    <dgm:cxn modelId="{81B72E19-C8BE-4BB3-A5D3-2729099ADCB1}" type="presParOf" srcId="{A7B66B2E-2335-41E2-AD05-B07D13C403DB}" destId="{F5F477B7-D969-472D-981E-E0F1304FC592}" srcOrd="0" destOrd="0" presId="urn:microsoft.com/office/officeart/2005/8/layout/hierarchy3"/>
    <dgm:cxn modelId="{43DEF31C-9ED0-47E7-B303-89DD8295FBDE}" type="presParOf" srcId="{A7B66B2E-2335-41E2-AD05-B07D13C403DB}" destId="{CD32C39B-83AC-4E02-B4B9-999CB83A432E}" srcOrd="1" destOrd="0" presId="urn:microsoft.com/office/officeart/2005/8/layout/hierarchy3"/>
    <dgm:cxn modelId="{ACFE6169-93F6-4EC9-B25B-137C9E9B2DF2}" type="presParOf" srcId="{EE5F5B9D-4099-4DA1-A47F-B7FECE014567}" destId="{946132F8-1C85-4F1A-B79F-342A2E07F6BF}" srcOrd="1" destOrd="0" presId="urn:microsoft.com/office/officeart/2005/8/layout/hierarchy3"/>
    <dgm:cxn modelId="{854B1038-40A9-41AF-AA29-7DA71450A031}" type="presParOf" srcId="{946132F8-1C85-4F1A-B79F-342A2E07F6BF}" destId="{A12BE00D-1E5A-4178-8C2F-A337D8F94489}" srcOrd="0" destOrd="0" presId="urn:microsoft.com/office/officeart/2005/8/layout/hierarchy3"/>
    <dgm:cxn modelId="{58339679-F480-42D0-97FE-99B5878967AA}" type="presParOf" srcId="{946132F8-1C85-4F1A-B79F-342A2E07F6BF}" destId="{007C9E1A-637B-426A-92CD-4E965A86BF7C}" srcOrd="1" destOrd="0" presId="urn:microsoft.com/office/officeart/2005/8/layout/hierarchy3"/>
    <dgm:cxn modelId="{1DF6BC67-79D5-4C06-83C0-41D8FC4FD593}" type="presParOf" srcId="{7BBB9582-EB98-4234-8153-DEFED2CD94C6}" destId="{62D85B72-A19E-401F-A09D-3AF1ED6DE24D}" srcOrd="1" destOrd="0" presId="urn:microsoft.com/office/officeart/2005/8/layout/hierarchy3"/>
    <dgm:cxn modelId="{BFB86213-4BF2-469D-BD49-4683671DE0F2}" type="presParOf" srcId="{62D85B72-A19E-401F-A09D-3AF1ED6DE24D}" destId="{4F3AE676-60B5-4D07-8CDD-528CCF1E5305}" srcOrd="0" destOrd="0" presId="urn:microsoft.com/office/officeart/2005/8/layout/hierarchy3"/>
    <dgm:cxn modelId="{BA66FB86-D8BD-4E3D-8ED3-BFB60634CE40}" type="presParOf" srcId="{4F3AE676-60B5-4D07-8CDD-528CCF1E5305}" destId="{B135EA0B-9D56-47F3-A30E-85447AFA9196}" srcOrd="0" destOrd="0" presId="urn:microsoft.com/office/officeart/2005/8/layout/hierarchy3"/>
    <dgm:cxn modelId="{B9A07B83-C097-49C5-9323-D21CE0EB1545}" type="presParOf" srcId="{4F3AE676-60B5-4D07-8CDD-528CCF1E5305}" destId="{56AB66F0-E95C-4B5F-8CB8-299DC300CA57}" srcOrd="1" destOrd="0" presId="urn:microsoft.com/office/officeart/2005/8/layout/hierarchy3"/>
    <dgm:cxn modelId="{658E1BE8-031B-4283-88B8-7AB8F69907CA}" type="presParOf" srcId="{62D85B72-A19E-401F-A09D-3AF1ED6DE24D}" destId="{BB29FF55-EFE6-4B72-80C6-30D1FDB94FE1}" srcOrd="1" destOrd="0" presId="urn:microsoft.com/office/officeart/2005/8/layout/hierarchy3"/>
    <dgm:cxn modelId="{EB637D7C-D86D-4F73-B35E-AA4D8768CA89}" type="presParOf" srcId="{BB29FF55-EFE6-4B72-80C6-30D1FDB94FE1}" destId="{0DACF5FD-77D8-4E3A-A1AD-AEE4146A45B7}" srcOrd="0" destOrd="0" presId="urn:microsoft.com/office/officeart/2005/8/layout/hierarchy3"/>
    <dgm:cxn modelId="{468D6989-3125-4B72-8323-E9896CECD3B8}" type="presParOf" srcId="{BB29FF55-EFE6-4B72-80C6-30D1FDB94FE1}" destId="{81A4249F-0E1F-4C71-9580-DCD74A51A2FE}" srcOrd="1" destOrd="0" presId="urn:microsoft.com/office/officeart/2005/8/layout/hierarchy3"/>
    <dgm:cxn modelId="{800F01E9-B544-4A84-826C-14E1A7C59462}" type="presParOf" srcId="{BB29FF55-EFE6-4B72-80C6-30D1FDB94FE1}" destId="{6D32526E-294C-4C98-9B4D-B0EAF0B3C6CE}" srcOrd="2" destOrd="0" presId="urn:microsoft.com/office/officeart/2005/8/layout/hierarchy3"/>
    <dgm:cxn modelId="{EADC1B0B-B867-4749-8351-F6043A2E9AF7}" type="presParOf" srcId="{BB29FF55-EFE6-4B72-80C6-30D1FDB94FE1}" destId="{0436983E-2076-403D-8B59-87B44772CCC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08A025-6D85-4861-A648-EA9F7B5AE0B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5D324EE-FFF6-46CC-B6B8-DBC34B97D001}">
      <dgm:prSet phldrT="[Texto]" custT="1"/>
      <dgm:spPr/>
      <dgm:t>
        <a:bodyPr/>
        <a:lstStyle/>
        <a:p>
          <a:r>
            <a:rPr lang="pt-PT" sz="3200" dirty="0" smtClean="0"/>
            <a:t>Relevância do estudo </a:t>
          </a:r>
          <a:endParaRPr lang="pt-PT" sz="3200" dirty="0"/>
        </a:p>
      </dgm:t>
    </dgm:pt>
    <dgm:pt modelId="{343FEF97-8C5D-4362-AB2F-29AE1B5B7CE4}" type="parTrans" cxnId="{53BA1465-BEA1-4185-92FB-89D153E6DD63}">
      <dgm:prSet/>
      <dgm:spPr/>
      <dgm:t>
        <a:bodyPr/>
        <a:lstStyle/>
        <a:p>
          <a:endParaRPr lang="pt-PT"/>
        </a:p>
      </dgm:t>
    </dgm:pt>
    <dgm:pt modelId="{075B79F4-E2BF-465C-8F28-B8A65D59CC40}" type="sibTrans" cxnId="{53BA1465-BEA1-4185-92FB-89D153E6DD63}">
      <dgm:prSet/>
      <dgm:spPr/>
      <dgm:t>
        <a:bodyPr/>
        <a:lstStyle/>
        <a:p>
          <a:endParaRPr lang="pt-PT"/>
        </a:p>
      </dgm:t>
    </dgm:pt>
    <dgm:pt modelId="{9F7889EE-82A9-4940-9E2D-04E8815DC2FE}">
      <dgm:prSet phldrT="[Texto]" custT="1"/>
      <dgm:spPr/>
      <dgm:t>
        <a:bodyPr/>
        <a:lstStyle/>
        <a:p>
          <a:r>
            <a:rPr lang="pt-PT" sz="3200" dirty="0" smtClean="0"/>
            <a:t>Possíveis Resultados </a:t>
          </a:r>
          <a:endParaRPr lang="pt-PT" sz="3200" dirty="0"/>
        </a:p>
      </dgm:t>
    </dgm:pt>
    <dgm:pt modelId="{676D5689-F2C6-4D1D-83DA-7A1E736EDF24}" type="parTrans" cxnId="{9951419D-F500-4111-BA57-FAA5115B2FBC}">
      <dgm:prSet/>
      <dgm:spPr/>
      <dgm:t>
        <a:bodyPr/>
        <a:lstStyle/>
        <a:p>
          <a:endParaRPr lang="pt-PT"/>
        </a:p>
      </dgm:t>
    </dgm:pt>
    <dgm:pt modelId="{6554BC01-88EA-46EF-BAA1-317CADFCADDF}" type="sibTrans" cxnId="{9951419D-F500-4111-BA57-FAA5115B2FBC}">
      <dgm:prSet/>
      <dgm:spPr/>
      <dgm:t>
        <a:bodyPr/>
        <a:lstStyle/>
        <a:p>
          <a:endParaRPr lang="pt-PT"/>
        </a:p>
      </dgm:t>
    </dgm:pt>
    <dgm:pt modelId="{7FA5ABB4-1FA7-4C91-9EE9-8D09DC0A6607}">
      <dgm:prSet phldrT="[Texto]" custT="1"/>
      <dgm:spPr/>
      <dgm:t>
        <a:bodyPr/>
        <a:lstStyle/>
        <a:p>
          <a:r>
            <a:rPr lang="pt-PT" sz="3200" dirty="0" smtClean="0"/>
            <a:t>Limitações do Estudo</a:t>
          </a:r>
          <a:endParaRPr lang="pt-PT" sz="3200" dirty="0"/>
        </a:p>
      </dgm:t>
    </dgm:pt>
    <dgm:pt modelId="{5554A8EA-3156-4244-878D-A432C1875341}" type="parTrans" cxnId="{65BD112E-A057-4B73-8FEE-BBF14E341AFE}">
      <dgm:prSet/>
      <dgm:spPr/>
      <dgm:t>
        <a:bodyPr/>
        <a:lstStyle/>
        <a:p>
          <a:endParaRPr lang="pt-PT"/>
        </a:p>
      </dgm:t>
    </dgm:pt>
    <dgm:pt modelId="{9A8A1E1A-0E36-4AB9-B1FA-DA993EE4EE76}" type="sibTrans" cxnId="{65BD112E-A057-4B73-8FEE-BBF14E341AFE}">
      <dgm:prSet/>
      <dgm:spPr/>
      <dgm:t>
        <a:bodyPr/>
        <a:lstStyle/>
        <a:p>
          <a:endParaRPr lang="pt-PT"/>
        </a:p>
      </dgm:t>
    </dgm:pt>
    <dgm:pt modelId="{3A50B59F-DB11-4FC5-A556-A1393470A4F2}" type="pres">
      <dgm:prSet presAssocID="{7308A025-6D85-4861-A648-EA9F7B5AE0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6C14F21-4C31-4D6F-B857-DAF5A7FAB5D5}" type="pres">
      <dgm:prSet presAssocID="{7308A025-6D85-4861-A648-EA9F7B5AE0BC}" presName="dummyMaxCanvas" presStyleCnt="0">
        <dgm:presLayoutVars/>
      </dgm:prSet>
      <dgm:spPr/>
    </dgm:pt>
    <dgm:pt modelId="{FE1D4316-EAA4-48E2-9649-4B033D5CEBE0}" type="pres">
      <dgm:prSet presAssocID="{7308A025-6D85-4861-A648-EA9F7B5AE0B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1142442-71C6-4012-A6AB-D23A2068914B}" type="pres">
      <dgm:prSet presAssocID="{7308A025-6D85-4861-A648-EA9F7B5AE0B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1447A0-D0FA-47A0-B79D-4E329A4FB539}" type="pres">
      <dgm:prSet presAssocID="{7308A025-6D85-4861-A648-EA9F7B5AE0B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240E240-4BF6-4F4F-B0D7-F5D926A4D293}" type="pres">
      <dgm:prSet presAssocID="{7308A025-6D85-4861-A648-EA9F7B5AE0B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53C1A07-C089-4A9D-AC9F-6F05604BCA83}" type="pres">
      <dgm:prSet presAssocID="{7308A025-6D85-4861-A648-EA9F7B5AE0B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4939D92-0623-442A-B1CC-B6CE743F680D}" type="pres">
      <dgm:prSet presAssocID="{7308A025-6D85-4861-A648-EA9F7B5AE0B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1D65EF2-1A00-4865-A97A-1DF590528D7C}" type="pres">
      <dgm:prSet presAssocID="{7308A025-6D85-4861-A648-EA9F7B5AE0B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BD4A8B-8289-484F-B23D-F3312BAE40E3}" type="pres">
      <dgm:prSet presAssocID="{7308A025-6D85-4861-A648-EA9F7B5AE0B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B1F0A80-DA79-47CB-9135-34531942CFB5}" type="presOf" srcId="{7308A025-6D85-4861-A648-EA9F7B5AE0BC}" destId="{3A50B59F-DB11-4FC5-A556-A1393470A4F2}" srcOrd="0" destOrd="0" presId="urn:microsoft.com/office/officeart/2005/8/layout/vProcess5"/>
    <dgm:cxn modelId="{C097FA30-06AB-49BF-9220-5A95D6D929C5}" type="presOf" srcId="{E5D324EE-FFF6-46CC-B6B8-DBC34B97D001}" destId="{FE1D4316-EAA4-48E2-9649-4B033D5CEBE0}" srcOrd="0" destOrd="0" presId="urn:microsoft.com/office/officeart/2005/8/layout/vProcess5"/>
    <dgm:cxn modelId="{88FEE4E0-C2C5-4DB6-92EE-69EE3B858FB8}" type="presOf" srcId="{7FA5ABB4-1FA7-4C91-9EE9-8D09DC0A6607}" destId="{B0BD4A8B-8289-484F-B23D-F3312BAE40E3}" srcOrd="1" destOrd="0" presId="urn:microsoft.com/office/officeart/2005/8/layout/vProcess5"/>
    <dgm:cxn modelId="{65BD112E-A057-4B73-8FEE-BBF14E341AFE}" srcId="{7308A025-6D85-4861-A648-EA9F7B5AE0BC}" destId="{7FA5ABB4-1FA7-4C91-9EE9-8D09DC0A6607}" srcOrd="2" destOrd="0" parTransId="{5554A8EA-3156-4244-878D-A432C1875341}" sibTransId="{9A8A1E1A-0E36-4AB9-B1FA-DA993EE4EE76}"/>
    <dgm:cxn modelId="{B487DF23-915A-49DB-AFB7-4317AB26EE74}" type="presOf" srcId="{9F7889EE-82A9-4940-9E2D-04E8815DC2FE}" destId="{D1142442-71C6-4012-A6AB-D23A2068914B}" srcOrd="0" destOrd="0" presId="urn:microsoft.com/office/officeart/2005/8/layout/vProcess5"/>
    <dgm:cxn modelId="{3DC86C9E-256F-4578-8E39-D96510E54D00}" type="presOf" srcId="{075B79F4-E2BF-465C-8F28-B8A65D59CC40}" destId="{1240E240-4BF6-4F4F-B0D7-F5D926A4D293}" srcOrd="0" destOrd="0" presId="urn:microsoft.com/office/officeart/2005/8/layout/vProcess5"/>
    <dgm:cxn modelId="{CE8A1DA0-85AE-436F-9EE3-75E41262BCCE}" type="presOf" srcId="{9F7889EE-82A9-4940-9E2D-04E8815DC2FE}" destId="{21D65EF2-1A00-4865-A97A-1DF590528D7C}" srcOrd="1" destOrd="0" presId="urn:microsoft.com/office/officeart/2005/8/layout/vProcess5"/>
    <dgm:cxn modelId="{9951419D-F500-4111-BA57-FAA5115B2FBC}" srcId="{7308A025-6D85-4861-A648-EA9F7B5AE0BC}" destId="{9F7889EE-82A9-4940-9E2D-04E8815DC2FE}" srcOrd="1" destOrd="0" parTransId="{676D5689-F2C6-4D1D-83DA-7A1E736EDF24}" sibTransId="{6554BC01-88EA-46EF-BAA1-317CADFCADDF}"/>
    <dgm:cxn modelId="{53BA1465-BEA1-4185-92FB-89D153E6DD63}" srcId="{7308A025-6D85-4861-A648-EA9F7B5AE0BC}" destId="{E5D324EE-FFF6-46CC-B6B8-DBC34B97D001}" srcOrd="0" destOrd="0" parTransId="{343FEF97-8C5D-4362-AB2F-29AE1B5B7CE4}" sibTransId="{075B79F4-E2BF-465C-8F28-B8A65D59CC40}"/>
    <dgm:cxn modelId="{2A9C34F0-B16A-482A-8E39-7740CDAD8932}" type="presOf" srcId="{6554BC01-88EA-46EF-BAA1-317CADFCADDF}" destId="{A53C1A07-C089-4A9D-AC9F-6F05604BCA83}" srcOrd="0" destOrd="0" presId="urn:microsoft.com/office/officeart/2005/8/layout/vProcess5"/>
    <dgm:cxn modelId="{4318B8C0-F45B-48D7-92BE-FE87D717037B}" type="presOf" srcId="{E5D324EE-FFF6-46CC-B6B8-DBC34B97D001}" destId="{E4939D92-0623-442A-B1CC-B6CE743F680D}" srcOrd="1" destOrd="0" presId="urn:microsoft.com/office/officeart/2005/8/layout/vProcess5"/>
    <dgm:cxn modelId="{7BDD4F77-3CED-4DDD-A788-E0337BAC6F08}" type="presOf" srcId="{7FA5ABB4-1FA7-4C91-9EE9-8D09DC0A6607}" destId="{291447A0-D0FA-47A0-B79D-4E329A4FB539}" srcOrd="0" destOrd="0" presId="urn:microsoft.com/office/officeart/2005/8/layout/vProcess5"/>
    <dgm:cxn modelId="{CE30C228-4406-4BD2-9810-3A7A46E71165}" type="presParOf" srcId="{3A50B59F-DB11-4FC5-A556-A1393470A4F2}" destId="{56C14F21-4C31-4D6F-B857-DAF5A7FAB5D5}" srcOrd="0" destOrd="0" presId="urn:microsoft.com/office/officeart/2005/8/layout/vProcess5"/>
    <dgm:cxn modelId="{D73FE5E6-6B31-42DA-98B7-F86C2AB7D686}" type="presParOf" srcId="{3A50B59F-DB11-4FC5-A556-A1393470A4F2}" destId="{FE1D4316-EAA4-48E2-9649-4B033D5CEBE0}" srcOrd="1" destOrd="0" presId="urn:microsoft.com/office/officeart/2005/8/layout/vProcess5"/>
    <dgm:cxn modelId="{CB1EEFEF-6FE0-462A-AA00-A5504634AD31}" type="presParOf" srcId="{3A50B59F-DB11-4FC5-A556-A1393470A4F2}" destId="{D1142442-71C6-4012-A6AB-D23A2068914B}" srcOrd="2" destOrd="0" presId="urn:microsoft.com/office/officeart/2005/8/layout/vProcess5"/>
    <dgm:cxn modelId="{73DF6A2E-D5D0-4209-A304-F326820FF1A2}" type="presParOf" srcId="{3A50B59F-DB11-4FC5-A556-A1393470A4F2}" destId="{291447A0-D0FA-47A0-B79D-4E329A4FB539}" srcOrd="3" destOrd="0" presId="urn:microsoft.com/office/officeart/2005/8/layout/vProcess5"/>
    <dgm:cxn modelId="{8F02C533-DE9D-4F89-9D0F-2F8AC7BBFA10}" type="presParOf" srcId="{3A50B59F-DB11-4FC5-A556-A1393470A4F2}" destId="{1240E240-4BF6-4F4F-B0D7-F5D926A4D293}" srcOrd="4" destOrd="0" presId="urn:microsoft.com/office/officeart/2005/8/layout/vProcess5"/>
    <dgm:cxn modelId="{3ECD4271-0C33-434A-B887-29F6F512845E}" type="presParOf" srcId="{3A50B59F-DB11-4FC5-A556-A1393470A4F2}" destId="{A53C1A07-C089-4A9D-AC9F-6F05604BCA83}" srcOrd="5" destOrd="0" presId="urn:microsoft.com/office/officeart/2005/8/layout/vProcess5"/>
    <dgm:cxn modelId="{D8FF8B7A-FAFD-4ADB-BB2F-83FCC5D12C05}" type="presParOf" srcId="{3A50B59F-DB11-4FC5-A556-A1393470A4F2}" destId="{E4939D92-0623-442A-B1CC-B6CE743F680D}" srcOrd="6" destOrd="0" presId="urn:microsoft.com/office/officeart/2005/8/layout/vProcess5"/>
    <dgm:cxn modelId="{28C6BF5C-6B57-4D59-BC58-1306AE2012B7}" type="presParOf" srcId="{3A50B59F-DB11-4FC5-A556-A1393470A4F2}" destId="{21D65EF2-1A00-4865-A97A-1DF590528D7C}" srcOrd="7" destOrd="0" presId="urn:microsoft.com/office/officeart/2005/8/layout/vProcess5"/>
    <dgm:cxn modelId="{0D4E1763-CEB2-4941-99EA-6617B8D7C7D4}" type="presParOf" srcId="{3A50B59F-DB11-4FC5-A556-A1393470A4F2}" destId="{B0BD4A8B-8289-484F-B23D-F3312BAE40E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9DC6D-5999-4ABB-89FC-63E5F7FD45F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73EB913-EB75-43A7-9E96-FDEC06797B13}">
      <dgm:prSet phldrT="[Texto]" custT="1"/>
      <dgm:spPr/>
      <dgm:t>
        <a:bodyPr/>
        <a:lstStyle/>
        <a:p>
          <a:pPr algn="just"/>
          <a:r>
            <a:rPr lang="pt-PT" sz="1800" dirty="0" smtClean="0"/>
            <a:t>Sem </a:t>
          </a:r>
          <a:r>
            <a:rPr lang="pt-PT" sz="1600" dirty="0" smtClean="0"/>
            <a:t>sinais </a:t>
          </a:r>
          <a:r>
            <a:rPr lang="pt-PT" sz="1800" dirty="0" smtClean="0"/>
            <a:t>da doença </a:t>
          </a:r>
          <a:endParaRPr lang="pt-PT" sz="1800" dirty="0"/>
        </a:p>
      </dgm:t>
    </dgm:pt>
    <dgm:pt modelId="{A733D543-B288-4EF1-9516-BA4894630D55}" type="parTrans" cxnId="{A25EEA49-9BE6-43AB-9CCA-28A866E636B3}">
      <dgm:prSet/>
      <dgm:spPr/>
      <dgm:t>
        <a:bodyPr/>
        <a:lstStyle/>
        <a:p>
          <a:endParaRPr lang="pt-PT"/>
        </a:p>
      </dgm:t>
    </dgm:pt>
    <dgm:pt modelId="{F6881BE0-9F8C-474E-981F-8653B7F412F2}" type="sibTrans" cxnId="{A25EEA49-9BE6-43AB-9CCA-28A866E636B3}">
      <dgm:prSet/>
      <dgm:spPr/>
      <dgm:t>
        <a:bodyPr/>
        <a:lstStyle/>
        <a:p>
          <a:endParaRPr lang="pt-PT"/>
        </a:p>
      </dgm:t>
    </dgm:pt>
    <dgm:pt modelId="{FBE55C27-0B01-484E-B9A7-9921724D4245}">
      <dgm:prSet phldrT="[Texto]" custT="1"/>
      <dgm:spPr/>
      <dgm:t>
        <a:bodyPr/>
        <a:lstStyle/>
        <a:p>
          <a:pPr algn="just"/>
          <a:r>
            <a:rPr lang="pt-PT" sz="1600" dirty="0" smtClean="0"/>
            <a:t>Doença Unilateral</a:t>
          </a:r>
          <a:endParaRPr lang="pt-PT" sz="1600" dirty="0"/>
        </a:p>
      </dgm:t>
    </dgm:pt>
    <dgm:pt modelId="{33EB37DB-853B-4C87-B0DE-77513C6A769F}" type="parTrans" cxnId="{D5DF1B1F-6B61-4458-A6CA-E608384C5525}">
      <dgm:prSet/>
      <dgm:spPr/>
      <dgm:t>
        <a:bodyPr/>
        <a:lstStyle/>
        <a:p>
          <a:endParaRPr lang="pt-PT"/>
        </a:p>
      </dgm:t>
    </dgm:pt>
    <dgm:pt modelId="{AE1871D4-3217-420D-BC54-6E97D85F57E5}" type="sibTrans" cxnId="{D5DF1B1F-6B61-4458-A6CA-E608384C5525}">
      <dgm:prSet/>
      <dgm:spPr/>
      <dgm:t>
        <a:bodyPr/>
        <a:lstStyle/>
        <a:p>
          <a:endParaRPr lang="pt-PT"/>
        </a:p>
      </dgm:t>
    </dgm:pt>
    <dgm:pt modelId="{08B981FA-0C4B-4FCD-B86A-7296D9A3C62E}">
      <dgm:prSet phldrT="[Texto]" custT="1"/>
      <dgm:spPr/>
      <dgm:t>
        <a:bodyPr/>
        <a:lstStyle/>
        <a:p>
          <a:pPr algn="just"/>
          <a:r>
            <a:rPr lang="pt-PT" sz="1600" dirty="0" smtClean="0"/>
            <a:t>Envolvimento Unilateral e Axial </a:t>
          </a:r>
          <a:endParaRPr lang="pt-PT" sz="1600" dirty="0"/>
        </a:p>
      </dgm:t>
    </dgm:pt>
    <dgm:pt modelId="{AA48A789-92B2-4688-AB09-A4C0F75671D2}" type="parTrans" cxnId="{312E5B6F-4600-498C-A375-6B31FBD4821A}">
      <dgm:prSet/>
      <dgm:spPr/>
      <dgm:t>
        <a:bodyPr/>
        <a:lstStyle/>
        <a:p>
          <a:endParaRPr lang="pt-PT"/>
        </a:p>
      </dgm:t>
    </dgm:pt>
    <dgm:pt modelId="{1CA5E7F3-A896-43DA-BA7B-9741318A3E9A}" type="sibTrans" cxnId="{312E5B6F-4600-498C-A375-6B31FBD4821A}">
      <dgm:prSet/>
      <dgm:spPr/>
      <dgm:t>
        <a:bodyPr/>
        <a:lstStyle/>
        <a:p>
          <a:endParaRPr lang="pt-PT"/>
        </a:p>
      </dgm:t>
    </dgm:pt>
    <dgm:pt modelId="{93ABF812-2891-4E7A-8EF6-12E974F805DB}">
      <dgm:prSet phldrT="[Texto]" custT="1"/>
      <dgm:spPr/>
      <dgm:t>
        <a:bodyPr/>
        <a:lstStyle/>
        <a:p>
          <a:pPr algn="just"/>
          <a:r>
            <a:rPr lang="pt-PT" sz="1600" dirty="0" smtClean="0"/>
            <a:t>Incapacidade grave, ainda capaz de caminhar ou permanecer de pé sem ajuda</a:t>
          </a:r>
          <a:endParaRPr lang="pt-PT" sz="1600" dirty="0"/>
        </a:p>
      </dgm:t>
    </dgm:pt>
    <dgm:pt modelId="{76748936-9CE3-4F18-9A44-7A04789CC60E}" type="parTrans" cxnId="{DD5AFB9B-BFAB-40DE-9B67-FA9443E60919}">
      <dgm:prSet/>
      <dgm:spPr/>
      <dgm:t>
        <a:bodyPr/>
        <a:lstStyle/>
        <a:p>
          <a:endParaRPr lang="pt-PT"/>
        </a:p>
      </dgm:t>
    </dgm:pt>
    <dgm:pt modelId="{7A51C4DD-5CA1-4A00-9260-08D2BE9AE664}" type="sibTrans" cxnId="{DD5AFB9B-BFAB-40DE-9B67-FA9443E60919}">
      <dgm:prSet/>
      <dgm:spPr/>
      <dgm:t>
        <a:bodyPr/>
        <a:lstStyle/>
        <a:p>
          <a:endParaRPr lang="pt-PT"/>
        </a:p>
      </dgm:t>
    </dgm:pt>
    <dgm:pt modelId="{4E3EB9A7-03A6-445C-A825-90F9521338CB}">
      <dgm:prSet phldrT="[Texto]" custT="1"/>
      <dgm:spPr/>
      <dgm:t>
        <a:bodyPr/>
        <a:lstStyle/>
        <a:p>
          <a:pPr algn="just"/>
          <a:r>
            <a:rPr lang="pt-PT" sz="1600" dirty="0" smtClean="0"/>
            <a:t>Doença Bilateral, sem défice de equilíbrio (recupera o equilíbrio dando três passos para trás ou menos)</a:t>
          </a:r>
          <a:endParaRPr lang="pt-PT" sz="1600" dirty="0"/>
        </a:p>
      </dgm:t>
    </dgm:pt>
    <dgm:pt modelId="{B18207AB-82FC-4F97-9F0A-399FEC6351D0}" type="parTrans" cxnId="{45724191-1587-4973-B5E4-718B03916187}">
      <dgm:prSet/>
      <dgm:spPr/>
      <dgm:t>
        <a:bodyPr/>
        <a:lstStyle/>
        <a:p>
          <a:endParaRPr lang="pt-PT"/>
        </a:p>
      </dgm:t>
    </dgm:pt>
    <dgm:pt modelId="{6F966ED2-BC80-4C6C-BBF5-9F6FF5A3B4D4}" type="sibTrans" cxnId="{45724191-1587-4973-B5E4-718B03916187}">
      <dgm:prSet/>
      <dgm:spPr/>
      <dgm:t>
        <a:bodyPr/>
        <a:lstStyle/>
        <a:p>
          <a:endParaRPr lang="pt-PT"/>
        </a:p>
      </dgm:t>
    </dgm:pt>
    <dgm:pt modelId="{13D5E470-B896-4CD7-9153-C96C86665A13}">
      <dgm:prSet phldrT="[Texto]" custT="1"/>
      <dgm:spPr/>
      <dgm:t>
        <a:bodyPr/>
        <a:lstStyle/>
        <a:p>
          <a:pPr algn="just"/>
          <a:r>
            <a:rPr lang="pt-PT" sz="1600" dirty="0" smtClean="0"/>
            <a:t>Doença Bilateral leve, com recuperação do “teste do empurrão” (recupera o equilíbrio sem ajuda)</a:t>
          </a:r>
          <a:endParaRPr lang="pt-PT" sz="1600" dirty="0"/>
        </a:p>
      </dgm:t>
    </dgm:pt>
    <dgm:pt modelId="{5A3B4BE7-3B3F-475B-9F7E-07FDBF3DC812}" type="parTrans" cxnId="{7C150542-CDE3-4EEA-A880-AC9B38209EAE}">
      <dgm:prSet/>
      <dgm:spPr/>
      <dgm:t>
        <a:bodyPr/>
        <a:lstStyle/>
        <a:p>
          <a:endParaRPr lang="pt-PT"/>
        </a:p>
      </dgm:t>
    </dgm:pt>
    <dgm:pt modelId="{804487E5-D640-418A-A593-04197B2083C0}" type="sibTrans" cxnId="{7C150542-CDE3-4EEA-A880-AC9B38209EAE}">
      <dgm:prSet/>
      <dgm:spPr/>
      <dgm:t>
        <a:bodyPr/>
        <a:lstStyle/>
        <a:p>
          <a:endParaRPr lang="pt-PT"/>
        </a:p>
      </dgm:t>
    </dgm:pt>
    <dgm:pt modelId="{DDBA8033-8D9B-445F-890E-41BFC5ED0E98}">
      <dgm:prSet phldrT="[Texto]" custT="1"/>
      <dgm:spPr/>
      <dgm:t>
        <a:bodyPr/>
        <a:lstStyle/>
        <a:p>
          <a:pPr algn="just"/>
          <a:r>
            <a:rPr lang="pt-PT" sz="1600" dirty="0" smtClean="0"/>
            <a:t>Doença bilateral leve a moderada; alguma instabilidade postural; capacidade para viver de forma independente</a:t>
          </a:r>
          <a:endParaRPr lang="pt-PT" sz="1600" dirty="0"/>
        </a:p>
      </dgm:t>
    </dgm:pt>
    <dgm:pt modelId="{1B50B540-C108-4612-BC32-891F0C90D264}" type="parTrans" cxnId="{46D4DB39-8A33-4C39-ACB2-70D23787B299}">
      <dgm:prSet/>
      <dgm:spPr/>
      <dgm:t>
        <a:bodyPr/>
        <a:lstStyle/>
        <a:p>
          <a:endParaRPr lang="pt-PT"/>
        </a:p>
      </dgm:t>
    </dgm:pt>
    <dgm:pt modelId="{B5802026-1AA4-4070-BF73-D9839C787F48}" type="sibTrans" cxnId="{46D4DB39-8A33-4C39-ACB2-70D23787B299}">
      <dgm:prSet/>
      <dgm:spPr/>
      <dgm:t>
        <a:bodyPr/>
        <a:lstStyle/>
        <a:p>
          <a:endParaRPr lang="pt-PT"/>
        </a:p>
      </dgm:t>
    </dgm:pt>
    <dgm:pt modelId="{EBBA3B31-E293-4488-93DD-CF76FA684AC3}" type="pres">
      <dgm:prSet presAssocID="{4329DC6D-5999-4ABB-89FC-63E5F7FD45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1903AC46-1973-42F0-B95B-8797CC81DC76}" type="pres">
      <dgm:prSet presAssocID="{4329DC6D-5999-4ABB-89FC-63E5F7FD45FC}" presName="Name1" presStyleCnt="0"/>
      <dgm:spPr/>
    </dgm:pt>
    <dgm:pt modelId="{74AA6BB2-54BF-4F3F-85B5-1130D790E41B}" type="pres">
      <dgm:prSet presAssocID="{4329DC6D-5999-4ABB-89FC-63E5F7FD45FC}" presName="cycle" presStyleCnt="0"/>
      <dgm:spPr/>
    </dgm:pt>
    <dgm:pt modelId="{ACD8668A-0B14-48B1-BF4C-628475B0F70A}" type="pres">
      <dgm:prSet presAssocID="{4329DC6D-5999-4ABB-89FC-63E5F7FD45FC}" presName="srcNode" presStyleLbl="node1" presStyleIdx="0" presStyleCnt="7"/>
      <dgm:spPr/>
    </dgm:pt>
    <dgm:pt modelId="{492C832A-482C-4642-874A-5CAF30CD26E6}" type="pres">
      <dgm:prSet presAssocID="{4329DC6D-5999-4ABB-89FC-63E5F7FD45FC}" presName="conn" presStyleLbl="parChTrans1D2" presStyleIdx="0" presStyleCnt="1"/>
      <dgm:spPr/>
      <dgm:t>
        <a:bodyPr/>
        <a:lstStyle/>
        <a:p>
          <a:endParaRPr lang="pt-PT"/>
        </a:p>
      </dgm:t>
    </dgm:pt>
    <dgm:pt modelId="{04EA1CA5-0302-45A1-97CF-A7C5910FFAD3}" type="pres">
      <dgm:prSet presAssocID="{4329DC6D-5999-4ABB-89FC-63E5F7FD45FC}" presName="extraNode" presStyleLbl="node1" presStyleIdx="0" presStyleCnt="7"/>
      <dgm:spPr/>
    </dgm:pt>
    <dgm:pt modelId="{C71678FA-E112-4943-BCA7-B8CECD75B027}" type="pres">
      <dgm:prSet presAssocID="{4329DC6D-5999-4ABB-89FC-63E5F7FD45FC}" presName="dstNode" presStyleLbl="node1" presStyleIdx="0" presStyleCnt="7"/>
      <dgm:spPr/>
    </dgm:pt>
    <dgm:pt modelId="{873934CE-5D23-4DC0-BF0A-F9B2C7AD6B58}" type="pres">
      <dgm:prSet presAssocID="{A73EB913-EB75-43A7-9E96-FDEC06797B1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79E6B5D-1F8F-43F1-8615-4362836CB15A}" type="pres">
      <dgm:prSet presAssocID="{A73EB913-EB75-43A7-9E96-FDEC06797B13}" presName="accent_1" presStyleCnt="0"/>
      <dgm:spPr/>
    </dgm:pt>
    <dgm:pt modelId="{6B377758-B221-463B-9319-1D1389941FB5}" type="pres">
      <dgm:prSet presAssocID="{A73EB913-EB75-43A7-9E96-FDEC06797B13}" presName="accentRepeatNode" presStyleLbl="solidFgAcc1" presStyleIdx="0" presStyleCnt="7"/>
      <dgm:spPr/>
    </dgm:pt>
    <dgm:pt modelId="{26AF1B8D-733A-45B9-8E7E-7E373B22F477}" type="pres">
      <dgm:prSet presAssocID="{FBE55C27-0B01-484E-B9A7-9921724D424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840318-97F1-4DF0-BE53-CB255A7A4BA8}" type="pres">
      <dgm:prSet presAssocID="{FBE55C27-0B01-484E-B9A7-9921724D4245}" presName="accent_2" presStyleCnt="0"/>
      <dgm:spPr/>
    </dgm:pt>
    <dgm:pt modelId="{AE71F0FC-2D13-4B35-8289-295AF9BC7A41}" type="pres">
      <dgm:prSet presAssocID="{FBE55C27-0B01-484E-B9A7-9921724D4245}" presName="accentRepeatNode" presStyleLbl="solidFgAcc1" presStyleIdx="1" presStyleCnt="7"/>
      <dgm:spPr/>
    </dgm:pt>
    <dgm:pt modelId="{05F79558-F974-46C0-9082-5331B75B7B38}" type="pres">
      <dgm:prSet presAssocID="{08B981FA-0C4B-4FCD-B86A-7296D9A3C62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803AFEC-8FBD-4A4B-BBAF-0E86917B3D79}" type="pres">
      <dgm:prSet presAssocID="{08B981FA-0C4B-4FCD-B86A-7296D9A3C62E}" presName="accent_3" presStyleCnt="0"/>
      <dgm:spPr/>
    </dgm:pt>
    <dgm:pt modelId="{5E15DD24-0181-487E-830C-E564E1CEB5D1}" type="pres">
      <dgm:prSet presAssocID="{08B981FA-0C4B-4FCD-B86A-7296D9A3C62E}" presName="accentRepeatNode" presStyleLbl="solidFgAcc1" presStyleIdx="2" presStyleCnt="7"/>
      <dgm:spPr/>
    </dgm:pt>
    <dgm:pt modelId="{3C5A8F2B-55AA-4874-A8F2-37FBFF16B141}" type="pres">
      <dgm:prSet presAssocID="{4E3EB9A7-03A6-445C-A825-90F9521338CB}" presName="text_4" presStyleLbl="node1" presStyleIdx="3" presStyleCnt="7" custScaleY="800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8BC68D-1635-4BCA-A7C1-CAA6C330F330}" type="pres">
      <dgm:prSet presAssocID="{4E3EB9A7-03A6-445C-A825-90F9521338CB}" presName="accent_4" presStyleCnt="0"/>
      <dgm:spPr/>
    </dgm:pt>
    <dgm:pt modelId="{1CDC8423-390F-40DF-93CB-05FC29B6EB96}" type="pres">
      <dgm:prSet presAssocID="{4E3EB9A7-03A6-445C-A825-90F9521338CB}" presName="accentRepeatNode" presStyleLbl="solidFgAcc1" presStyleIdx="3" presStyleCnt="7"/>
      <dgm:spPr/>
      <dgm:t>
        <a:bodyPr/>
        <a:lstStyle/>
        <a:p>
          <a:endParaRPr lang="pt-PT"/>
        </a:p>
      </dgm:t>
    </dgm:pt>
    <dgm:pt modelId="{9CA3891D-0C00-4E79-930E-0B1973E7C1FC}" type="pres">
      <dgm:prSet presAssocID="{13D5E470-B896-4CD7-9153-C96C86665A1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B253F63-087E-4DC0-BA40-1686E5EB76AE}" type="pres">
      <dgm:prSet presAssocID="{13D5E470-B896-4CD7-9153-C96C86665A13}" presName="accent_5" presStyleCnt="0"/>
      <dgm:spPr/>
    </dgm:pt>
    <dgm:pt modelId="{996FD284-AF91-41C0-A43B-1AE1456762B5}" type="pres">
      <dgm:prSet presAssocID="{13D5E470-B896-4CD7-9153-C96C86665A13}" presName="accentRepeatNode" presStyleLbl="solidFgAcc1" presStyleIdx="4" presStyleCnt="7"/>
      <dgm:spPr/>
    </dgm:pt>
    <dgm:pt modelId="{58ABCF9D-D2F1-476B-864F-59CA2F66B20D}" type="pres">
      <dgm:prSet presAssocID="{DDBA8033-8D9B-445F-890E-41BFC5ED0E9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6498A9-B78B-4B06-BE41-504A071C15EC}" type="pres">
      <dgm:prSet presAssocID="{DDBA8033-8D9B-445F-890E-41BFC5ED0E98}" presName="accent_6" presStyleCnt="0"/>
      <dgm:spPr/>
    </dgm:pt>
    <dgm:pt modelId="{45E5587E-FACB-4794-99A7-6D8B070FE5FB}" type="pres">
      <dgm:prSet presAssocID="{DDBA8033-8D9B-445F-890E-41BFC5ED0E98}" presName="accentRepeatNode" presStyleLbl="solidFgAcc1" presStyleIdx="5" presStyleCnt="7"/>
      <dgm:spPr/>
    </dgm:pt>
    <dgm:pt modelId="{449DB6C3-BA9E-465B-AB79-4AA3C6357A39}" type="pres">
      <dgm:prSet presAssocID="{93ABF812-2891-4E7A-8EF6-12E974F805D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73C11F0-E1E7-425B-8FA1-9CFBB3ECE13B}" type="pres">
      <dgm:prSet presAssocID="{93ABF812-2891-4E7A-8EF6-12E974F805DB}" presName="accent_7" presStyleCnt="0"/>
      <dgm:spPr/>
    </dgm:pt>
    <dgm:pt modelId="{3C290F10-64B9-42A0-BC89-DA75EB9DE642}" type="pres">
      <dgm:prSet presAssocID="{93ABF812-2891-4E7A-8EF6-12E974F805DB}" presName="accentRepeatNode" presStyleLbl="solidFgAcc1" presStyleIdx="6" presStyleCnt="7"/>
      <dgm:spPr/>
    </dgm:pt>
  </dgm:ptLst>
  <dgm:cxnLst>
    <dgm:cxn modelId="{45724191-1587-4973-B5E4-718B03916187}" srcId="{4329DC6D-5999-4ABB-89FC-63E5F7FD45FC}" destId="{4E3EB9A7-03A6-445C-A825-90F9521338CB}" srcOrd="3" destOrd="0" parTransId="{B18207AB-82FC-4F97-9F0A-399FEC6351D0}" sibTransId="{6F966ED2-BC80-4C6C-BBF5-9F6FF5A3B4D4}"/>
    <dgm:cxn modelId="{7C150542-CDE3-4EEA-A880-AC9B38209EAE}" srcId="{4329DC6D-5999-4ABB-89FC-63E5F7FD45FC}" destId="{13D5E470-B896-4CD7-9153-C96C86665A13}" srcOrd="4" destOrd="0" parTransId="{5A3B4BE7-3B3F-475B-9F7E-07FDBF3DC812}" sibTransId="{804487E5-D640-418A-A593-04197B2083C0}"/>
    <dgm:cxn modelId="{DD5AFB9B-BFAB-40DE-9B67-FA9443E60919}" srcId="{4329DC6D-5999-4ABB-89FC-63E5F7FD45FC}" destId="{93ABF812-2891-4E7A-8EF6-12E974F805DB}" srcOrd="6" destOrd="0" parTransId="{76748936-9CE3-4F18-9A44-7A04789CC60E}" sibTransId="{7A51C4DD-5CA1-4A00-9260-08D2BE9AE664}"/>
    <dgm:cxn modelId="{3CB26E2A-AF86-45A9-AAF1-DB59AB52AD4B}" type="presOf" srcId="{4E3EB9A7-03A6-445C-A825-90F9521338CB}" destId="{3C5A8F2B-55AA-4874-A8F2-37FBFF16B141}" srcOrd="0" destOrd="0" presId="urn:microsoft.com/office/officeart/2008/layout/VerticalCurvedList"/>
    <dgm:cxn modelId="{A25EEA49-9BE6-43AB-9CCA-28A866E636B3}" srcId="{4329DC6D-5999-4ABB-89FC-63E5F7FD45FC}" destId="{A73EB913-EB75-43A7-9E96-FDEC06797B13}" srcOrd="0" destOrd="0" parTransId="{A733D543-B288-4EF1-9516-BA4894630D55}" sibTransId="{F6881BE0-9F8C-474E-981F-8653B7F412F2}"/>
    <dgm:cxn modelId="{6E670EAB-85E1-4DC3-992C-51BF9223F6AF}" type="presOf" srcId="{DDBA8033-8D9B-445F-890E-41BFC5ED0E98}" destId="{58ABCF9D-D2F1-476B-864F-59CA2F66B20D}" srcOrd="0" destOrd="0" presId="urn:microsoft.com/office/officeart/2008/layout/VerticalCurvedList"/>
    <dgm:cxn modelId="{312E5B6F-4600-498C-A375-6B31FBD4821A}" srcId="{4329DC6D-5999-4ABB-89FC-63E5F7FD45FC}" destId="{08B981FA-0C4B-4FCD-B86A-7296D9A3C62E}" srcOrd="2" destOrd="0" parTransId="{AA48A789-92B2-4688-AB09-A4C0F75671D2}" sibTransId="{1CA5E7F3-A896-43DA-BA7B-9741318A3E9A}"/>
    <dgm:cxn modelId="{7B5B3FFF-768D-4930-B5F7-6913F57C54D6}" type="presOf" srcId="{93ABF812-2891-4E7A-8EF6-12E974F805DB}" destId="{449DB6C3-BA9E-465B-AB79-4AA3C6357A39}" srcOrd="0" destOrd="0" presId="urn:microsoft.com/office/officeart/2008/layout/VerticalCurvedList"/>
    <dgm:cxn modelId="{D5DF1B1F-6B61-4458-A6CA-E608384C5525}" srcId="{4329DC6D-5999-4ABB-89FC-63E5F7FD45FC}" destId="{FBE55C27-0B01-484E-B9A7-9921724D4245}" srcOrd="1" destOrd="0" parTransId="{33EB37DB-853B-4C87-B0DE-77513C6A769F}" sibTransId="{AE1871D4-3217-420D-BC54-6E97D85F57E5}"/>
    <dgm:cxn modelId="{12DD439E-08A7-499D-8863-BAFCA05D66D2}" type="presOf" srcId="{13D5E470-B896-4CD7-9153-C96C86665A13}" destId="{9CA3891D-0C00-4E79-930E-0B1973E7C1FC}" srcOrd="0" destOrd="0" presId="urn:microsoft.com/office/officeart/2008/layout/VerticalCurvedList"/>
    <dgm:cxn modelId="{0E71827E-F103-4739-8A4F-5B819A24B486}" type="presOf" srcId="{FBE55C27-0B01-484E-B9A7-9921724D4245}" destId="{26AF1B8D-733A-45B9-8E7E-7E373B22F477}" srcOrd="0" destOrd="0" presId="urn:microsoft.com/office/officeart/2008/layout/VerticalCurvedList"/>
    <dgm:cxn modelId="{46D4DB39-8A33-4C39-ACB2-70D23787B299}" srcId="{4329DC6D-5999-4ABB-89FC-63E5F7FD45FC}" destId="{DDBA8033-8D9B-445F-890E-41BFC5ED0E98}" srcOrd="5" destOrd="0" parTransId="{1B50B540-C108-4612-BC32-891F0C90D264}" sibTransId="{B5802026-1AA4-4070-BF73-D9839C787F48}"/>
    <dgm:cxn modelId="{7EAE005B-3863-4E49-9285-FD3FB53FC508}" type="presOf" srcId="{08B981FA-0C4B-4FCD-B86A-7296D9A3C62E}" destId="{05F79558-F974-46C0-9082-5331B75B7B38}" srcOrd="0" destOrd="0" presId="urn:microsoft.com/office/officeart/2008/layout/VerticalCurvedList"/>
    <dgm:cxn modelId="{79599AE2-706A-4DA3-81A1-238F552116C5}" type="presOf" srcId="{A73EB913-EB75-43A7-9E96-FDEC06797B13}" destId="{873934CE-5D23-4DC0-BF0A-F9B2C7AD6B58}" srcOrd="0" destOrd="0" presId="urn:microsoft.com/office/officeart/2008/layout/VerticalCurvedList"/>
    <dgm:cxn modelId="{EE926E74-B1E4-4685-8989-411E64679ED5}" type="presOf" srcId="{F6881BE0-9F8C-474E-981F-8653B7F412F2}" destId="{492C832A-482C-4642-874A-5CAF30CD26E6}" srcOrd="0" destOrd="0" presId="urn:microsoft.com/office/officeart/2008/layout/VerticalCurvedList"/>
    <dgm:cxn modelId="{2798B138-3402-4A77-BC6F-A6EE89188F7D}" type="presOf" srcId="{4329DC6D-5999-4ABB-89FC-63E5F7FD45FC}" destId="{EBBA3B31-E293-4488-93DD-CF76FA684AC3}" srcOrd="0" destOrd="0" presId="urn:microsoft.com/office/officeart/2008/layout/VerticalCurvedList"/>
    <dgm:cxn modelId="{D171DBAA-CF6E-4B38-BAA2-F37DCEF20D31}" type="presParOf" srcId="{EBBA3B31-E293-4488-93DD-CF76FA684AC3}" destId="{1903AC46-1973-42F0-B95B-8797CC81DC76}" srcOrd="0" destOrd="0" presId="urn:microsoft.com/office/officeart/2008/layout/VerticalCurvedList"/>
    <dgm:cxn modelId="{74C93BA1-4A1B-4968-B8F3-89A2EC239B1D}" type="presParOf" srcId="{1903AC46-1973-42F0-B95B-8797CC81DC76}" destId="{74AA6BB2-54BF-4F3F-85B5-1130D790E41B}" srcOrd="0" destOrd="0" presId="urn:microsoft.com/office/officeart/2008/layout/VerticalCurvedList"/>
    <dgm:cxn modelId="{084E70CC-C2E6-443E-BA89-E768D834AEE8}" type="presParOf" srcId="{74AA6BB2-54BF-4F3F-85B5-1130D790E41B}" destId="{ACD8668A-0B14-48B1-BF4C-628475B0F70A}" srcOrd="0" destOrd="0" presId="urn:microsoft.com/office/officeart/2008/layout/VerticalCurvedList"/>
    <dgm:cxn modelId="{A177FD7C-56E6-4BAA-B887-D929E6015F81}" type="presParOf" srcId="{74AA6BB2-54BF-4F3F-85B5-1130D790E41B}" destId="{492C832A-482C-4642-874A-5CAF30CD26E6}" srcOrd="1" destOrd="0" presId="urn:microsoft.com/office/officeart/2008/layout/VerticalCurvedList"/>
    <dgm:cxn modelId="{1E241291-DF91-4811-A77C-7FB3F9AA8522}" type="presParOf" srcId="{74AA6BB2-54BF-4F3F-85B5-1130D790E41B}" destId="{04EA1CA5-0302-45A1-97CF-A7C5910FFAD3}" srcOrd="2" destOrd="0" presId="urn:microsoft.com/office/officeart/2008/layout/VerticalCurvedList"/>
    <dgm:cxn modelId="{F0A9E31C-4C29-4BD5-9E13-11C8109FCBD1}" type="presParOf" srcId="{74AA6BB2-54BF-4F3F-85B5-1130D790E41B}" destId="{C71678FA-E112-4943-BCA7-B8CECD75B027}" srcOrd="3" destOrd="0" presId="urn:microsoft.com/office/officeart/2008/layout/VerticalCurvedList"/>
    <dgm:cxn modelId="{A0594510-8C52-498A-B5F6-45CBED66FB4A}" type="presParOf" srcId="{1903AC46-1973-42F0-B95B-8797CC81DC76}" destId="{873934CE-5D23-4DC0-BF0A-F9B2C7AD6B58}" srcOrd="1" destOrd="0" presId="urn:microsoft.com/office/officeart/2008/layout/VerticalCurvedList"/>
    <dgm:cxn modelId="{749D8AFD-C4CD-4266-8D0F-EA29A1B0C86F}" type="presParOf" srcId="{1903AC46-1973-42F0-B95B-8797CC81DC76}" destId="{779E6B5D-1F8F-43F1-8615-4362836CB15A}" srcOrd="2" destOrd="0" presId="urn:microsoft.com/office/officeart/2008/layout/VerticalCurvedList"/>
    <dgm:cxn modelId="{5DD36872-885E-4DAD-AA2C-0983F59259AA}" type="presParOf" srcId="{779E6B5D-1F8F-43F1-8615-4362836CB15A}" destId="{6B377758-B221-463B-9319-1D1389941FB5}" srcOrd="0" destOrd="0" presId="urn:microsoft.com/office/officeart/2008/layout/VerticalCurvedList"/>
    <dgm:cxn modelId="{21D8C16A-1363-45B1-81D7-2C76A318695F}" type="presParOf" srcId="{1903AC46-1973-42F0-B95B-8797CC81DC76}" destId="{26AF1B8D-733A-45B9-8E7E-7E373B22F477}" srcOrd="3" destOrd="0" presId="urn:microsoft.com/office/officeart/2008/layout/VerticalCurvedList"/>
    <dgm:cxn modelId="{26F10D29-B876-4173-B37A-A665B7661169}" type="presParOf" srcId="{1903AC46-1973-42F0-B95B-8797CC81DC76}" destId="{66840318-97F1-4DF0-BE53-CB255A7A4BA8}" srcOrd="4" destOrd="0" presId="urn:microsoft.com/office/officeart/2008/layout/VerticalCurvedList"/>
    <dgm:cxn modelId="{43EB013A-1AEC-4D76-8F7D-18A206D0EE9C}" type="presParOf" srcId="{66840318-97F1-4DF0-BE53-CB255A7A4BA8}" destId="{AE71F0FC-2D13-4B35-8289-295AF9BC7A41}" srcOrd="0" destOrd="0" presId="urn:microsoft.com/office/officeart/2008/layout/VerticalCurvedList"/>
    <dgm:cxn modelId="{3FE4999F-263E-4A92-A4B6-67E4963B40B0}" type="presParOf" srcId="{1903AC46-1973-42F0-B95B-8797CC81DC76}" destId="{05F79558-F974-46C0-9082-5331B75B7B38}" srcOrd="5" destOrd="0" presId="urn:microsoft.com/office/officeart/2008/layout/VerticalCurvedList"/>
    <dgm:cxn modelId="{D9E9B150-6E86-4412-8BEF-F679AFE9544B}" type="presParOf" srcId="{1903AC46-1973-42F0-B95B-8797CC81DC76}" destId="{E803AFEC-8FBD-4A4B-BBAF-0E86917B3D79}" srcOrd="6" destOrd="0" presId="urn:microsoft.com/office/officeart/2008/layout/VerticalCurvedList"/>
    <dgm:cxn modelId="{DD4F12A7-8A7E-4F26-BA8B-E0CFDCFC70A2}" type="presParOf" srcId="{E803AFEC-8FBD-4A4B-BBAF-0E86917B3D79}" destId="{5E15DD24-0181-487E-830C-E564E1CEB5D1}" srcOrd="0" destOrd="0" presId="urn:microsoft.com/office/officeart/2008/layout/VerticalCurvedList"/>
    <dgm:cxn modelId="{ED587DD9-A66A-4E54-90B5-B664AF92F7DF}" type="presParOf" srcId="{1903AC46-1973-42F0-B95B-8797CC81DC76}" destId="{3C5A8F2B-55AA-4874-A8F2-37FBFF16B141}" srcOrd="7" destOrd="0" presId="urn:microsoft.com/office/officeart/2008/layout/VerticalCurvedList"/>
    <dgm:cxn modelId="{D540BC87-7D57-4F44-B6A3-77BDE53ECACC}" type="presParOf" srcId="{1903AC46-1973-42F0-B95B-8797CC81DC76}" destId="{A48BC68D-1635-4BCA-A7C1-CAA6C330F330}" srcOrd="8" destOrd="0" presId="urn:microsoft.com/office/officeart/2008/layout/VerticalCurvedList"/>
    <dgm:cxn modelId="{9250BF6E-56B3-41AA-B89B-F550F8CC390D}" type="presParOf" srcId="{A48BC68D-1635-4BCA-A7C1-CAA6C330F330}" destId="{1CDC8423-390F-40DF-93CB-05FC29B6EB96}" srcOrd="0" destOrd="0" presId="urn:microsoft.com/office/officeart/2008/layout/VerticalCurvedList"/>
    <dgm:cxn modelId="{8D54FCFF-2459-49B1-852F-F01AB12250FB}" type="presParOf" srcId="{1903AC46-1973-42F0-B95B-8797CC81DC76}" destId="{9CA3891D-0C00-4E79-930E-0B1973E7C1FC}" srcOrd="9" destOrd="0" presId="urn:microsoft.com/office/officeart/2008/layout/VerticalCurvedList"/>
    <dgm:cxn modelId="{064FFC8E-0D07-40F9-AEAA-E08C3E957B05}" type="presParOf" srcId="{1903AC46-1973-42F0-B95B-8797CC81DC76}" destId="{9B253F63-087E-4DC0-BA40-1686E5EB76AE}" srcOrd="10" destOrd="0" presId="urn:microsoft.com/office/officeart/2008/layout/VerticalCurvedList"/>
    <dgm:cxn modelId="{DEC58AB8-C6BC-45CF-A996-FFC1C4474A70}" type="presParOf" srcId="{9B253F63-087E-4DC0-BA40-1686E5EB76AE}" destId="{996FD284-AF91-41C0-A43B-1AE1456762B5}" srcOrd="0" destOrd="0" presId="urn:microsoft.com/office/officeart/2008/layout/VerticalCurvedList"/>
    <dgm:cxn modelId="{00DAA331-8D5F-4E3A-A16F-7F3A1FFCFE32}" type="presParOf" srcId="{1903AC46-1973-42F0-B95B-8797CC81DC76}" destId="{58ABCF9D-D2F1-476B-864F-59CA2F66B20D}" srcOrd="11" destOrd="0" presId="urn:microsoft.com/office/officeart/2008/layout/VerticalCurvedList"/>
    <dgm:cxn modelId="{8C7A0E0D-4045-4456-A1BC-B6ECE453CDE4}" type="presParOf" srcId="{1903AC46-1973-42F0-B95B-8797CC81DC76}" destId="{FA6498A9-B78B-4B06-BE41-504A071C15EC}" srcOrd="12" destOrd="0" presId="urn:microsoft.com/office/officeart/2008/layout/VerticalCurvedList"/>
    <dgm:cxn modelId="{EB8824F1-0272-4353-9921-7B41B399F4C3}" type="presParOf" srcId="{FA6498A9-B78B-4B06-BE41-504A071C15EC}" destId="{45E5587E-FACB-4794-99A7-6D8B070FE5FB}" srcOrd="0" destOrd="0" presId="urn:microsoft.com/office/officeart/2008/layout/VerticalCurvedList"/>
    <dgm:cxn modelId="{93AB3A9E-191C-49FE-9C10-D87244611D5C}" type="presParOf" srcId="{1903AC46-1973-42F0-B95B-8797CC81DC76}" destId="{449DB6C3-BA9E-465B-AB79-4AA3C6357A39}" srcOrd="13" destOrd="0" presId="urn:microsoft.com/office/officeart/2008/layout/VerticalCurvedList"/>
    <dgm:cxn modelId="{4A78CA50-F7AE-45AA-970D-089365C63531}" type="presParOf" srcId="{1903AC46-1973-42F0-B95B-8797CC81DC76}" destId="{073C11F0-E1E7-425B-8FA1-9CFBB3ECE13B}" srcOrd="14" destOrd="0" presId="urn:microsoft.com/office/officeart/2008/layout/VerticalCurvedList"/>
    <dgm:cxn modelId="{F55F97ED-1482-465E-B3E8-B0B059BCD41C}" type="presParOf" srcId="{073C11F0-E1E7-425B-8FA1-9CFBB3ECE13B}" destId="{3C290F10-64B9-42A0-BC89-DA75EB9DE6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9F9F6-E669-4F41-BE0D-BA549607FF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7E197F8-D2B1-47B5-AAAA-13A08D50CF5C}">
      <dgm:prSet phldrT="[Texto]" custT="1"/>
      <dgm:spPr/>
      <dgm:t>
        <a:bodyPr/>
        <a:lstStyle/>
        <a:p>
          <a:endParaRPr lang="pt-PT" sz="2400" dirty="0" smtClean="0"/>
        </a:p>
        <a:p>
          <a:r>
            <a:rPr lang="pt-PT" sz="2400" dirty="0" smtClean="0"/>
            <a:t>População Alvo</a:t>
          </a:r>
          <a:endParaRPr lang="pt-PT" sz="2400" dirty="0"/>
        </a:p>
      </dgm:t>
    </dgm:pt>
    <dgm:pt modelId="{D7B14727-1AF0-4A56-804A-26B91A3661D8}" type="parTrans" cxnId="{181AECAA-14C2-4C37-AAA4-7345836808CB}">
      <dgm:prSet/>
      <dgm:spPr/>
      <dgm:t>
        <a:bodyPr/>
        <a:lstStyle/>
        <a:p>
          <a:endParaRPr lang="pt-PT" sz="1600"/>
        </a:p>
      </dgm:t>
    </dgm:pt>
    <dgm:pt modelId="{37DADD06-2D6F-4A1E-97D7-E546CC78DCB8}" type="sibTrans" cxnId="{181AECAA-14C2-4C37-AAA4-7345836808CB}">
      <dgm:prSet/>
      <dgm:spPr/>
      <dgm:t>
        <a:bodyPr/>
        <a:lstStyle/>
        <a:p>
          <a:endParaRPr lang="pt-PT" sz="1600"/>
        </a:p>
      </dgm:t>
    </dgm:pt>
    <dgm:pt modelId="{E0B310FE-1D66-46C5-8854-35478C58A14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 smtClean="0"/>
            <a:t>Utentes com Doença de Parkinson</a:t>
          </a:r>
          <a:endParaRPr lang="pt-PT" sz="1800" dirty="0"/>
        </a:p>
      </dgm:t>
    </dgm:pt>
    <dgm:pt modelId="{272E5CB0-8F36-4846-80B8-0689FCDEAAFB}" type="parTrans" cxnId="{A9863E03-B94D-4AA3-8448-0B2041319198}">
      <dgm:prSet/>
      <dgm:spPr/>
      <dgm:t>
        <a:bodyPr/>
        <a:lstStyle/>
        <a:p>
          <a:endParaRPr lang="pt-PT" sz="1600"/>
        </a:p>
      </dgm:t>
    </dgm:pt>
    <dgm:pt modelId="{BFE721A9-48B2-413E-AE96-317EBB1E8678}" type="sibTrans" cxnId="{A9863E03-B94D-4AA3-8448-0B2041319198}">
      <dgm:prSet/>
      <dgm:spPr/>
      <dgm:t>
        <a:bodyPr/>
        <a:lstStyle/>
        <a:p>
          <a:endParaRPr lang="pt-PT" sz="1600"/>
        </a:p>
      </dgm:t>
    </dgm:pt>
    <dgm:pt modelId="{F5E0B748-D438-4426-9B13-6ABA59E17A2A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 smtClean="0"/>
            <a:t>Faixa etária entre os 65 e os 75</a:t>
          </a:r>
          <a:endParaRPr lang="pt-PT" sz="1800" dirty="0"/>
        </a:p>
      </dgm:t>
    </dgm:pt>
    <dgm:pt modelId="{481CE5F0-CEBA-44B2-AAD4-8CD126D5F4CA}" type="parTrans" cxnId="{3F8DA74B-353E-485B-892B-53A2B5444BC0}">
      <dgm:prSet/>
      <dgm:spPr/>
      <dgm:t>
        <a:bodyPr/>
        <a:lstStyle/>
        <a:p>
          <a:endParaRPr lang="pt-PT" sz="1600"/>
        </a:p>
      </dgm:t>
    </dgm:pt>
    <dgm:pt modelId="{563BF582-22F8-4407-B1B2-ECD7FD63FCD0}" type="sibTrans" cxnId="{3F8DA74B-353E-485B-892B-53A2B5444BC0}">
      <dgm:prSet/>
      <dgm:spPr/>
      <dgm:t>
        <a:bodyPr/>
        <a:lstStyle/>
        <a:p>
          <a:endParaRPr lang="pt-PT" sz="1600"/>
        </a:p>
      </dgm:t>
    </dgm:pt>
    <dgm:pt modelId="{B87331EB-9231-436F-9DC8-336CD4F0C8EC}">
      <dgm:prSet phldrT="[Texto]" custT="1"/>
      <dgm:spPr/>
      <dgm:t>
        <a:bodyPr/>
        <a:lstStyle/>
        <a:p>
          <a:r>
            <a:rPr lang="pt-PT" sz="2400" dirty="0" smtClean="0"/>
            <a:t>Amostra</a:t>
          </a:r>
          <a:endParaRPr lang="pt-PT" sz="3200" dirty="0"/>
        </a:p>
      </dgm:t>
    </dgm:pt>
    <dgm:pt modelId="{7759711B-1C35-4847-A73A-51A3D6019AB4}" type="parTrans" cxnId="{64105C32-A402-4D8E-AE73-967BB1FD1972}">
      <dgm:prSet/>
      <dgm:spPr/>
      <dgm:t>
        <a:bodyPr/>
        <a:lstStyle/>
        <a:p>
          <a:endParaRPr lang="pt-PT" sz="1600"/>
        </a:p>
      </dgm:t>
    </dgm:pt>
    <dgm:pt modelId="{9590AB28-C4E3-42E0-B478-D07661061132}" type="sibTrans" cxnId="{64105C32-A402-4D8E-AE73-967BB1FD1972}">
      <dgm:prSet/>
      <dgm:spPr/>
      <dgm:t>
        <a:bodyPr/>
        <a:lstStyle/>
        <a:p>
          <a:endParaRPr lang="pt-PT" sz="1600"/>
        </a:p>
      </dgm:t>
    </dgm:pt>
    <dgm:pt modelId="{35785FE8-1059-44D1-A2B0-7F61B5224784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 smtClean="0"/>
            <a:t>Recolhida na região da grande Lisboa</a:t>
          </a:r>
          <a:endParaRPr lang="pt-PT" sz="1800" dirty="0"/>
        </a:p>
      </dgm:t>
    </dgm:pt>
    <dgm:pt modelId="{FDCB4E9D-B181-43B9-B75A-7D6C1D45EC1B}" type="parTrans" cxnId="{C7DF9AD0-4DA6-410C-8291-1320E981CA19}">
      <dgm:prSet/>
      <dgm:spPr/>
      <dgm:t>
        <a:bodyPr/>
        <a:lstStyle/>
        <a:p>
          <a:endParaRPr lang="pt-PT" sz="1600"/>
        </a:p>
      </dgm:t>
    </dgm:pt>
    <dgm:pt modelId="{023C2AD2-3574-4E19-B31A-59B27102D8C7}" type="sibTrans" cxnId="{C7DF9AD0-4DA6-410C-8291-1320E981CA19}">
      <dgm:prSet/>
      <dgm:spPr/>
      <dgm:t>
        <a:bodyPr/>
        <a:lstStyle/>
        <a:p>
          <a:endParaRPr lang="pt-PT" sz="1600"/>
        </a:p>
      </dgm:t>
    </dgm:pt>
    <dgm:pt modelId="{F8A15F89-E8E9-4C5E-BB9E-4A9ADACD2DA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 smtClean="0"/>
            <a:t>Associação Portuguesa de Doentes de Parkinson </a:t>
          </a:r>
          <a:r>
            <a:rPr lang="pt-PT" sz="1800" b="1" dirty="0" smtClean="0"/>
            <a:t>(</a:t>
          </a:r>
          <a:r>
            <a:rPr lang="pt-PT" sz="1800" b="1" dirty="0" err="1" smtClean="0"/>
            <a:t>APDPk</a:t>
          </a:r>
          <a:r>
            <a:rPr lang="pt-PT" sz="1800" b="1" dirty="0" smtClean="0"/>
            <a:t>)</a:t>
          </a:r>
          <a:endParaRPr lang="pt-PT" sz="1800" dirty="0"/>
        </a:p>
      </dgm:t>
    </dgm:pt>
    <dgm:pt modelId="{DD113A7A-ED88-4699-91C7-5604F4856B9C}" type="parTrans" cxnId="{C586D693-807C-4649-AFED-2C912ADD34AC}">
      <dgm:prSet/>
      <dgm:spPr/>
      <dgm:t>
        <a:bodyPr/>
        <a:lstStyle/>
        <a:p>
          <a:endParaRPr lang="pt-PT" sz="1600"/>
        </a:p>
      </dgm:t>
    </dgm:pt>
    <dgm:pt modelId="{48A830F6-704A-41B9-BFA9-A1FC8A7C0991}" type="sibTrans" cxnId="{C586D693-807C-4649-AFED-2C912ADD34AC}">
      <dgm:prSet/>
      <dgm:spPr/>
      <dgm:t>
        <a:bodyPr/>
        <a:lstStyle/>
        <a:p>
          <a:endParaRPr lang="pt-PT" sz="1600"/>
        </a:p>
      </dgm:t>
    </dgm:pt>
    <dgm:pt modelId="{95CCDBB0-531B-4554-8B38-E9ED22DD348B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 smtClean="0"/>
            <a:t>Por conveniência</a:t>
          </a:r>
          <a:endParaRPr lang="pt-PT" sz="1800" dirty="0"/>
        </a:p>
      </dgm:t>
    </dgm:pt>
    <dgm:pt modelId="{96EE47EF-46C4-4EA2-9A8C-476EFE6D3471}" type="parTrans" cxnId="{432FB1FF-1EB2-4726-B0A4-E708DBF63915}">
      <dgm:prSet/>
      <dgm:spPr/>
      <dgm:t>
        <a:bodyPr/>
        <a:lstStyle/>
        <a:p>
          <a:endParaRPr lang="pt-PT" sz="1600"/>
        </a:p>
      </dgm:t>
    </dgm:pt>
    <dgm:pt modelId="{F1ADE1F7-F548-4335-964D-F7B99BEAD1E3}" type="sibTrans" cxnId="{432FB1FF-1EB2-4726-B0A4-E708DBF63915}">
      <dgm:prSet/>
      <dgm:spPr/>
      <dgm:t>
        <a:bodyPr/>
        <a:lstStyle/>
        <a:p>
          <a:endParaRPr lang="pt-PT" sz="1600"/>
        </a:p>
      </dgm:t>
    </dgm:pt>
    <dgm:pt modelId="{A37CA8ED-4E39-422D-9374-E60DC90D4758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 smtClean="0"/>
            <a:t>Estadio moderado da doença (1 a 3 na escala de HOEHN &amp; YAHR modificada)</a:t>
          </a:r>
          <a:endParaRPr lang="pt-PT" sz="1800" dirty="0"/>
        </a:p>
      </dgm:t>
    </dgm:pt>
    <dgm:pt modelId="{9774E40F-2670-4469-B5D2-D8CD018F7361}" type="parTrans" cxnId="{38DAA5B8-2952-4CD0-9837-86D0C51D2B60}">
      <dgm:prSet/>
      <dgm:spPr/>
      <dgm:t>
        <a:bodyPr/>
        <a:lstStyle/>
        <a:p>
          <a:endParaRPr lang="pt-PT"/>
        </a:p>
      </dgm:t>
    </dgm:pt>
    <dgm:pt modelId="{0FD15DEC-C846-4F68-A5A1-D227CD9E3F60}" type="sibTrans" cxnId="{38DAA5B8-2952-4CD0-9837-86D0C51D2B60}">
      <dgm:prSet/>
      <dgm:spPr/>
      <dgm:t>
        <a:bodyPr/>
        <a:lstStyle/>
        <a:p>
          <a:endParaRPr lang="pt-PT"/>
        </a:p>
      </dgm:t>
    </dgm:pt>
    <dgm:pt modelId="{FE08706B-196D-4E33-8787-9DA3D52CDD9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 smtClean="0"/>
            <a:t>Amostra dividida aleatoriamente </a:t>
          </a:r>
          <a:endParaRPr lang="pt-PT" sz="1800" dirty="0"/>
        </a:p>
      </dgm:t>
    </dgm:pt>
    <dgm:pt modelId="{F2DE6616-4ACF-4DC3-98BD-AD08C44C67AF}" type="parTrans" cxnId="{9BF0B05B-1E2C-42CC-8341-289230B64302}">
      <dgm:prSet/>
      <dgm:spPr/>
      <dgm:t>
        <a:bodyPr/>
        <a:lstStyle/>
        <a:p>
          <a:endParaRPr lang="pt-PT"/>
        </a:p>
      </dgm:t>
    </dgm:pt>
    <dgm:pt modelId="{03559294-0019-4F77-9FB8-81E87814CD62}" type="sibTrans" cxnId="{9BF0B05B-1E2C-42CC-8341-289230B64302}">
      <dgm:prSet/>
      <dgm:spPr/>
      <dgm:t>
        <a:bodyPr/>
        <a:lstStyle/>
        <a:p>
          <a:endParaRPr lang="pt-PT"/>
        </a:p>
      </dgm:t>
    </dgm:pt>
    <dgm:pt modelId="{65B64A8A-B6EC-4D3C-94C6-83A94F5255C1}" type="pres">
      <dgm:prSet presAssocID="{5DA9F9F6-E669-4F41-BE0D-BA549607FF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2B80337-FE79-4380-8978-8960ABAF1297}" type="pres">
      <dgm:prSet presAssocID="{87E197F8-D2B1-47B5-AAAA-13A08D50CF5C}" presName="composite" presStyleCnt="0"/>
      <dgm:spPr/>
    </dgm:pt>
    <dgm:pt modelId="{9A39A868-F8C2-497F-9E64-176F536C19EF}" type="pres">
      <dgm:prSet presAssocID="{87E197F8-D2B1-47B5-AAAA-13A08D50CF5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2E39F3-9D57-4D07-B57A-267631912823}" type="pres">
      <dgm:prSet presAssocID="{87E197F8-D2B1-47B5-AAAA-13A08D50CF5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16211E-D2B4-4F14-9ECC-8135F09539CB}" type="pres">
      <dgm:prSet presAssocID="{37DADD06-2D6F-4A1E-97D7-E546CC78DCB8}" presName="sp" presStyleCnt="0"/>
      <dgm:spPr/>
    </dgm:pt>
    <dgm:pt modelId="{ADF38D65-0395-41FD-9437-7BF9A598A3C8}" type="pres">
      <dgm:prSet presAssocID="{B87331EB-9231-436F-9DC8-336CD4F0C8EC}" presName="composite" presStyleCnt="0"/>
      <dgm:spPr/>
    </dgm:pt>
    <dgm:pt modelId="{D721D134-52DC-46D9-8841-FACB6252ECC3}" type="pres">
      <dgm:prSet presAssocID="{B87331EB-9231-436F-9DC8-336CD4F0C8E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580BFE-0F51-48AC-908A-BAD182BDD7B6}" type="pres">
      <dgm:prSet presAssocID="{B87331EB-9231-436F-9DC8-336CD4F0C8E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F8DA74B-353E-485B-892B-53A2B5444BC0}" srcId="{87E197F8-D2B1-47B5-AAAA-13A08D50CF5C}" destId="{F5E0B748-D438-4426-9B13-6ABA59E17A2A}" srcOrd="2" destOrd="0" parTransId="{481CE5F0-CEBA-44B2-AAD4-8CD126D5F4CA}" sibTransId="{563BF582-22F8-4407-B1B2-ECD7FD63FCD0}"/>
    <dgm:cxn modelId="{432FB1FF-1EB2-4726-B0A4-E708DBF63915}" srcId="{B87331EB-9231-436F-9DC8-336CD4F0C8EC}" destId="{95CCDBB0-531B-4554-8B38-E9ED22DD348B}" srcOrd="2" destOrd="0" parTransId="{96EE47EF-46C4-4EA2-9A8C-476EFE6D3471}" sibTransId="{F1ADE1F7-F548-4335-964D-F7B99BEAD1E3}"/>
    <dgm:cxn modelId="{C5A33063-66D1-4407-A915-3C014421D7AA}" type="presOf" srcId="{E0B310FE-1D66-46C5-8854-35478C58A146}" destId="{232E39F3-9D57-4D07-B57A-267631912823}" srcOrd="0" destOrd="0" presId="urn:microsoft.com/office/officeart/2005/8/layout/chevron2"/>
    <dgm:cxn modelId="{6E730122-48CA-4B57-A4B6-7E6E4FEEDE7D}" type="presOf" srcId="{5DA9F9F6-E669-4F41-BE0D-BA549607FF8B}" destId="{65B64A8A-B6EC-4D3C-94C6-83A94F5255C1}" srcOrd="0" destOrd="0" presId="urn:microsoft.com/office/officeart/2005/8/layout/chevron2"/>
    <dgm:cxn modelId="{040FF920-EB84-4930-8A23-AF25C417D5D0}" type="presOf" srcId="{FE08706B-196D-4E33-8787-9DA3D52CDD90}" destId="{F2580BFE-0F51-48AC-908A-BAD182BDD7B6}" srcOrd="0" destOrd="3" presId="urn:microsoft.com/office/officeart/2005/8/layout/chevron2"/>
    <dgm:cxn modelId="{64105C32-A402-4D8E-AE73-967BB1FD1972}" srcId="{5DA9F9F6-E669-4F41-BE0D-BA549607FF8B}" destId="{B87331EB-9231-436F-9DC8-336CD4F0C8EC}" srcOrd="1" destOrd="0" parTransId="{7759711B-1C35-4847-A73A-51A3D6019AB4}" sibTransId="{9590AB28-C4E3-42E0-B478-D07661061132}"/>
    <dgm:cxn modelId="{BE5F6B26-80B0-42B8-A5A2-6EE9C5C10BD7}" type="presOf" srcId="{A37CA8ED-4E39-422D-9374-E60DC90D4758}" destId="{232E39F3-9D57-4D07-B57A-267631912823}" srcOrd="0" destOrd="1" presId="urn:microsoft.com/office/officeart/2005/8/layout/chevron2"/>
    <dgm:cxn modelId="{38DAA5B8-2952-4CD0-9837-86D0C51D2B60}" srcId="{87E197F8-D2B1-47B5-AAAA-13A08D50CF5C}" destId="{A37CA8ED-4E39-422D-9374-E60DC90D4758}" srcOrd="1" destOrd="0" parTransId="{9774E40F-2670-4469-B5D2-D8CD018F7361}" sibTransId="{0FD15DEC-C846-4F68-A5A1-D227CD9E3F60}"/>
    <dgm:cxn modelId="{C7DF9AD0-4DA6-410C-8291-1320E981CA19}" srcId="{B87331EB-9231-436F-9DC8-336CD4F0C8EC}" destId="{35785FE8-1059-44D1-A2B0-7F61B5224784}" srcOrd="0" destOrd="0" parTransId="{FDCB4E9D-B181-43B9-B75A-7D6C1D45EC1B}" sibTransId="{023C2AD2-3574-4E19-B31A-59B27102D8C7}"/>
    <dgm:cxn modelId="{948C4385-0BCA-41A9-9D84-9F00985990DC}" type="presOf" srcId="{B87331EB-9231-436F-9DC8-336CD4F0C8EC}" destId="{D721D134-52DC-46D9-8841-FACB6252ECC3}" srcOrd="0" destOrd="0" presId="urn:microsoft.com/office/officeart/2005/8/layout/chevron2"/>
    <dgm:cxn modelId="{C586D693-807C-4649-AFED-2C912ADD34AC}" srcId="{B87331EB-9231-436F-9DC8-336CD4F0C8EC}" destId="{F8A15F89-E8E9-4C5E-BB9E-4A9ADACD2DA5}" srcOrd="1" destOrd="0" parTransId="{DD113A7A-ED88-4699-91C7-5604F4856B9C}" sibTransId="{48A830F6-704A-41B9-BFA9-A1FC8A7C0991}"/>
    <dgm:cxn modelId="{FA287B00-9DA9-4051-9D09-70D95AB1568E}" type="presOf" srcId="{95CCDBB0-531B-4554-8B38-E9ED22DD348B}" destId="{F2580BFE-0F51-48AC-908A-BAD182BDD7B6}" srcOrd="0" destOrd="2" presId="urn:microsoft.com/office/officeart/2005/8/layout/chevron2"/>
    <dgm:cxn modelId="{C15F5D2D-9A47-49DF-A994-F425181AB678}" type="presOf" srcId="{87E197F8-D2B1-47B5-AAAA-13A08D50CF5C}" destId="{9A39A868-F8C2-497F-9E64-176F536C19EF}" srcOrd="0" destOrd="0" presId="urn:microsoft.com/office/officeart/2005/8/layout/chevron2"/>
    <dgm:cxn modelId="{9BF0B05B-1E2C-42CC-8341-289230B64302}" srcId="{B87331EB-9231-436F-9DC8-336CD4F0C8EC}" destId="{FE08706B-196D-4E33-8787-9DA3D52CDD90}" srcOrd="3" destOrd="0" parTransId="{F2DE6616-4ACF-4DC3-98BD-AD08C44C67AF}" sibTransId="{03559294-0019-4F77-9FB8-81E87814CD62}"/>
    <dgm:cxn modelId="{8A606616-270B-4F4D-9315-00FC53404028}" type="presOf" srcId="{35785FE8-1059-44D1-A2B0-7F61B5224784}" destId="{F2580BFE-0F51-48AC-908A-BAD182BDD7B6}" srcOrd="0" destOrd="0" presId="urn:microsoft.com/office/officeart/2005/8/layout/chevron2"/>
    <dgm:cxn modelId="{181AECAA-14C2-4C37-AAA4-7345836808CB}" srcId="{5DA9F9F6-E669-4F41-BE0D-BA549607FF8B}" destId="{87E197F8-D2B1-47B5-AAAA-13A08D50CF5C}" srcOrd="0" destOrd="0" parTransId="{D7B14727-1AF0-4A56-804A-26B91A3661D8}" sibTransId="{37DADD06-2D6F-4A1E-97D7-E546CC78DCB8}"/>
    <dgm:cxn modelId="{A9863E03-B94D-4AA3-8448-0B2041319198}" srcId="{87E197F8-D2B1-47B5-AAAA-13A08D50CF5C}" destId="{E0B310FE-1D66-46C5-8854-35478C58A146}" srcOrd="0" destOrd="0" parTransId="{272E5CB0-8F36-4846-80B8-0689FCDEAAFB}" sibTransId="{BFE721A9-48B2-413E-AE96-317EBB1E8678}"/>
    <dgm:cxn modelId="{51B29DC0-82EE-40FD-83BE-F32746560F7D}" type="presOf" srcId="{F5E0B748-D438-4426-9B13-6ABA59E17A2A}" destId="{232E39F3-9D57-4D07-B57A-267631912823}" srcOrd="0" destOrd="2" presId="urn:microsoft.com/office/officeart/2005/8/layout/chevron2"/>
    <dgm:cxn modelId="{29B0AA29-32F7-4E64-AE91-096BDB28D3E1}" type="presOf" srcId="{F8A15F89-E8E9-4C5E-BB9E-4A9ADACD2DA5}" destId="{F2580BFE-0F51-48AC-908A-BAD182BDD7B6}" srcOrd="0" destOrd="1" presId="urn:microsoft.com/office/officeart/2005/8/layout/chevron2"/>
    <dgm:cxn modelId="{3B2E3AB1-BD77-461C-B093-4FA1ABCC8C33}" type="presParOf" srcId="{65B64A8A-B6EC-4D3C-94C6-83A94F5255C1}" destId="{A2B80337-FE79-4380-8978-8960ABAF1297}" srcOrd="0" destOrd="0" presId="urn:microsoft.com/office/officeart/2005/8/layout/chevron2"/>
    <dgm:cxn modelId="{1610E286-151E-4DF9-9F6A-977B88B0812A}" type="presParOf" srcId="{A2B80337-FE79-4380-8978-8960ABAF1297}" destId="{9A39A868-F8C2-497F-9E64-176F536C19EF}" srcOrd="0" destOrd="0" presId="urn:microsoft.com/office/officeart/2005/8/layout/chevron2"/>
    <dgm:cxn modelId="{EA2B07A5-FF61-4930-BDDF-9ABA68BEE696}" type="presParOf" srcId="{A2B80337-FE79-4380-8978-8960ABAF1297}" destId="{232E39F3-9D57-4D07-B57A-267631912823}" srcOrd="1" destOrd="0" presId="urn:microsoft.com/office/officeart/2005/8/layout/chevron2"/>
    <dgm:cxn modelId="{7FC4193A-DEE3-456C-B8CE-BB75C3922040}" type="presParOf" srcId="{65B64A8A-B6EC-4D3C-94C6-83A94F5255C1}" destId="{8B16211E-D2B4-4F14-9ECC-8135F09539CB}" srcOrd="1" destOrd="0" presId="urn:microsoft.com/office/officeart/2005/8/layout/chevron2"/>
    <dgm:cxn modelId="{29BF2B38-1AE6-4D79-926F-CB5DEAAB4AEA}" type="presParOf" srcId="{65B64A8A-B6EC-4D3C-94C6-83A94F5255C1}" destId="{ADF38D65-0395-41FD-9437-7BF9A598A3C8}" srcOrd="2" destOrd="0" presId="urn:microsoft.com/office/officeart/2005/8/layout/chevron2"/>
    <dgm:cxn modelId="{B3639BEC-305E-43C8-9F2B-C31B9A26DE66}" type="presParOf" srcId="{ADF38D65-0395-41FD-9437-7BF9A598A3C8}" destId="{D721D134-52DC-46D9-8841-FACB6252ECC3}" srcOrd="0" destOrd="0" presId="urn:microsoft.com/office/officeart/2005/8/layout/chevron2"/>
    <dgm:cxn modelId="{072E278E-BC64-4E17-A074-E1FD72D7FFBF}" type="presParOf" srcId="{ADF38D65-0395-41FD-9437-7BF9A598A3C8}" destId="{F2580BFE-0F51-48AC-908A-BAD182BDD7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A60E9D-D934-41D7-98CD-3E001BE8BE11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7F512D3-97F2-498F-8D83-2A6FAD491897}">
      <dgm:prSet phldrT="[Texto]"/>
      <dgm:spPr/>
      <dgm:t>
        <a:bodyPr/>
        <a:lstStyle/>
        <a:p>
          <a:r>
            <a:rPr lang="pt-PT" dirty="0" smtClean="0"/>
            <a:t>Critérios de Inclusão</a:t>
          </a:r>
          <a:endParaRPr lang="pt-PT" dirty="0"/>
        </a:p>
      </dgm:t>
    </dgm:pt>
    <dgm:pt modelId="{5A15FC78-2604-493C-8920-492AE28A35A8}" type="parTrans" cxnId="{715C8496-5D9A-4908-B8FA-813FA453797B}">
      <dgm:prSet/>
      <dgm:spPr/>
      <dgm:t>
        <a:bodyPr/>
        <a:lstStyle/>
        <a:p>
          <a:endParaRPr lang="pt-PT"/>
        </a:p>
      </dgm:t>
    </dgm:pt>
    <dgm:pt modelId="{691F6074-0EB9-44C9-93C1-3D3509A37FD2}" type="sibTrans" cxnId="{715C8496-5D9A-4908-B8FA-813FA453797B}">
      <dgm:prSet/>
      <dgm:spPr/>
      <dgm:t>
        <a:bodyPr/>
        <a:lstStyle/>
        <a:p>
          <a:endParaRPr lang="pt-PT"/>
        </a:p>
      </dgm:t>
    </dgm:pt>
    <dgm:pt modelId="{DE34677A-1783-49A8-814C-898298A52DEE}">
      <dgm:prSet phldrT="[Texto]"/>
      <dgm:spPr/>
      <dgm:t>
        <a:bodyPr/>
        <a:lstStyle/>
        <a:p>
          <a:r>
            <a:rPr lang="pt-PT" dirty="0" smtClean="0"/>
            <a:t>Critérios de Exclusão </a:t>
          </a:r>
          <a:endParaRPr lang="pt-PT" dirty="0"/>
        </a:p>
      </dgm:t>
    </dgm:pt>
    <dgm:pt modelId="{7CA58CDC-8C6A-4CD1-AEC6-C6C10E3E70AA}" type="parTrans" cxnId="{5C5C92F2-AABD-4D7A-89CD-0AEDD542F7BD}">
      <dgm:prSet/>
      <dgm:spPr/>
      <dgm:t>
        <a:bodyPr/>
        <a:lstStyle/>
        <a:p>
          <a:endParaRPr lang="pt-PT"/>
        </a:p>
      </dgm:t>
    </dgm:pt>
    <dgm:pt modelId="{F4E84C22-417A-4EE8-B043-C17B4CF2442E}" type="sibTrans" cxnId="{5C5C92F2-AABD-4D7A-89CD-0AEDD542F7BD}">
      <dgm:prSet/>
      <dgm:spPr/>
      <dgm:t>
        <a:bodyPr/>
        <a:lstStyle/>
        <a:p>
          <a:endParaRPr lang="pt-PT"/>
        </a:p>
      </dgm:t>
    </dgm:pt>
    <dgm:pt modelId="{B87CFBAC-4E94-4D4C-A62E-670B6C1E1D56}" type="pres">
      <dgm:prSet presAssocID="{A9A60E9D-D934-41D7-98CD-3E001BE8BE1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10F27A1-4D11-47BD-81AE-9FA7F9C062FE}" type="pres">
      <dgm:prSet presAssocID="{A9A60E9D-D934-41D7-98CD-3E001BE8BE11}" presName="Background" presStyleLbl="bgImgPlace1" presStyleIdx="0" presStyleCnt="1" custScaleX="105913" custScaleY="133361" custLinFactNeighborX="-1011" custLinFactNeighborY="2807"/>
      <dgm:spPr/>
    </dgm:pt>
    <dgm:pt modelId="{E2FF4CC4-315B-472E-8204-643F46558FEB}" type="pres">
      <dgm:prSet presAssocID="{A9A60E9D-D934-41D7-98CD-3E001BE8BE11}" presName="ParentText1" presStyleLbl="revTx" presStyleIdx="0" presStyleCnt="2" custScaleX="79779" custScaleY="11929" custLinFactNeighborX="-4278" custLinFactNeighborY="-57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69A5843-30C2-4E58-8D26-B9AA26BB366E}" type="pres">
      <dgm:prSet presAssocID="{A9A60E9D-D934-41D7-98CD-3E001BE8BE11}" presName="ParentText2" presStyleLbl="revTx" presStyleIdx="1" presStyleCnt="2" custScaleY="15881" custLinFactNeighborX="-2911" custLinFactNeighborY="-578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855AA6-9EC8-4E63-9C2E-A9472BC58E89}" type="pres">
      <dgm:prSet presAssocID="{A9A60E9D-D934-41D7-98CD-3E001BE8BE11}" presName="Plus" presStyleLbl="alignNode1" presStyleIdx="0" presStyleCnt="2" custScaleX="57895" custScaleY="59659" custLinFactNeighborX="-13562" custLinFactNeighborY="-4474"/>
      <dgm:spPr>
        <a:solidFill>
          <a:srgbClr val="92D050"/>
        </a:solidFill>
        <a:ln>
          <a:solidFill>
            <a:srgbClr val="92D050"/>
          </a:solidFill>
        </a:ln>
      </dgm:spPr>
    </dgm:pt>
    <dgm:pt modelId="{2DD47843-F79D-4897-B81F-5B7B5BBB1F40}" type="pres">
      <dgm:prSet presAssocID="{A9A60E9D-D934-41D7-98CD-3E001BE8BE11}" presName="Minus" presStyleLbl="alignNode1" presStyleIdx="1" presStyleCnt="2" custScaleX="71946" custScaleY="54409" custLinFactNeighborX="19084" custLinFactNeighborY="-60013"/>
      <dgm:spPr>
        <a:solidFill>
          <a:srgbClr val="FF0000"/>
        </a:solidFill>
        <a:ln>
          <a:solidFill>
            <a:srgbClr val="FF0000"/>
          </a:solidFill>
        </a:ln>
      </dgm:spPr>
    </dgm:pt>
    <dgm:pt modelId="{FF301BEE-4662-4D6A-BE79-6922161E9F14}" type="pres">
      <dgm:prSet presAssocID="{A9A60E9D-D934-41D7-98CD-3E001BE8BE11}" presName="Divider" presStyleLbl="parChTrans1D1" presStyleIdx="0" presStyleCnt="1"/>
      <dgm:spPr/>
    </dgm:pt>
  </dgm:ptLst>
  <dgm:cxnLst>
    <dgm:cxn modelId="{E0BD5D99-F165-4329-AFAE-903F6F6C13CC}" type="presOf" srcId="{DE34677A-1783-49A8-814C-898298A52DEE}" destId="{769A5843-30C2-4E58-8D26-B9AA26BB366E}" srcOrd="0" destOrd="0" presId="urn:microsoft.com/office/officeart/2009/3/layout/PlusandMinus"/>
    <dgm:cxn modelId="{476508F2-A72A-4AE2-BD6D-69DE93A2A0CC}" type="presOf" srcId="{57F512D3-97F2-498F-8D83-2A6FAD491897}" destId="{E2FF4CC4-315B-472E-8204-643F46558FEB}" srcOrd="0" destOrd="0" presId="urn:microsoft.com/office/officeart/2009/3/layout/PlusandMinus"/>
    <dgm:cxn modelId="{715C8496-5D9A-4908-B8FA-813FA453797B}" srcId="{A9A60E9D-D934-41D7-98CD-3E001BE8BE11}" destId="{57F512D3-97F2-498F-8D83-2A6FAD491897}" srcOrd="0" destOrd="0" parTransId="{5A15FC78-2604-493C-8920-492AE28A35A8}" sibTransId="{691F6074-0EB9-44C9-93C1-3D3509A37FD2}"/>
    <dgm:cxn modelId="{FE8EF304-3F66-4E8D-807B-9EB34194E359}" type="presOf" srcId="{A9A60E9D-D934-41D7-98CD-3E001BE8BE11}" destId="{B87CFBAC-4E94-4D4C-A62E-670B6C1E1D56}" srcOrd="0" destOrd="0" presId="urn:microsoft.com/office/officeart/2009/3/layout/PlusandMinus"/>
    <dgm:cxn modelId="{5C5C92F2-AABD-4D7A-89CD-0AEDD542F7BD}" srcId="{A9A60E9D-D934-41D7-98CD-3E001BE8BE11}" destId="{DE34677A-1783-49A8-814C-898298A52DEE}" srcOrd="1" destOrd="0" parTransId="{7CA58CDC-8C6A-4CD1-AEC6-C6C10E3E70AA}" sibTransId="{F4E84C22-417A-4EE8-B043-C17B4CF2442E}"/>
    <dgm:cxn modelId="{7DF7A070-44A3-4FEF-AC81-1F407DD90FAB}" type="presParOf" srcId="{B87CFBAC-4E94-4D4C-A62E-670B6C1E1D56}" destId="{F10F27A1-4D11-47BD-81AE-9FA7F9C062FE}" srcOrd="0" destOrd="0" presId="urn:microsoft.com/office/officeart/2009/3/layout/PlusandMinus"/>
    <dgm:cxn modelId="{D7F2ED89-652D-41B9-A46D-52BD58D86738}" type="presParOf" srcId="{B87CFBAC-4E94-4D4C-A62E-670B6C1E1D56}" destId="{E2FF4CC4-315B-472E-8204-643F46558FEB}" srcOrd="1" destOrd="0" presId="urn:microsoft.com/office/officeart/2009/3/layout/PlusandMinus"/>
    <dgm:cxn modelId="{12BFDDCA-0390-42E7-BF94-589E78F3DB74}" type="presParOf" srcId="{B87CFBAC-4E94-4D4C-A62E-670B6C1E1D56}" destId="{769A5843-30C2-4E58-8D26-B9AA26BB366E}" srcOrd="2" destOrd="0" presId="urn:microsoft.com/office/officeart/2009/3/layout/PlusandMinus"/>
    <dgm:cxn modelId="{65D0E73D-FEFE-484A-80E7-6588220E5E32}" type="presParOf" srcId="{B87CFBAC-4E94-4D4C-A62E-670B6C1E1D56}" destId="{B6855AA6-9EC8-4E63-9C2E-A9472BC58E89}" srcOrd="3" destOrd="0" presId="urn:microsoft.com/office/officeart/2009/3/layout/PlusandMinus"/>
    <dgm:cxn modelId="{66AE8B38-83B7-47FB-9529-C5BC67965BCF}" type="presParOf" srcId="{B87CFBAC-4E94-4D4C-A62E-670B6C1E1D56}" destId="{2DD47843-F79D-4897-B81F-5B7B5BBB1F40}" srcOrd="4" destOrd="0" presId="urn:microsoft.com/office/officeart/2009/3/layout/PlusandMinus"/>
    <dgm:cxn modelId="{7043BE2F-87A2-4254-866C-9FD2784D8CDB}" type="presParOf" srcId="{B87CFBAC-4E94-4D4C-A62E-670B6C1E1D56}" destId="{FF301BEE-4662-4D6A-BE79-6922161E9F1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8550D6-DBFE-4CA8-81AC-4941BCC686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CE6564F-0020-427B-A393-0C6FD3EA4B8A}">
      <dgm:prSet phldrT="[Texto]" custT="1"/>
      <dgm:spPr/>
      <dgm:t>
        <a:bodyPr/>
        <a:lstStyle/>
        <a:p>
          <a:r>
            <a:rPr lang="pt-PT" sz="2800" dirty="0" smtClean="0"/>
            <a:t>Variável Independente </a:t>
          </a:r>
          <a:endParaRPr lang="pt-PT" sz="2800" dirty="0"/>
        </a:p>
      </dgm:t>
    </dgm:pt>
    <dgm:pt modelId="{E24CF306-4D65-4D75-81F2-1C37E66814E4}" type="parTrans" cxnId="{58A94407-4459-4AFD-B742-0A753FC5C607}">
      <dgm:prSet/>
      <dgm:spPr/>
      <dgm:t>
        <a:bodyPr/>
        <a:lstStyle/>
        <a:p>
          <a:endParaRPr lang="pt-PT"/>
        </a:p>
      </dgm:t>
    </dgm:pt>
    <dgm:pt modelId="{22483D22-CBA3-47D3-8BF5-07E300F3B793}" type="sibTrans" cxnId="{58A94407-4459-4AFD-B742-0A753FC5C607}">
      <dgm:prSet/>
      <dgm:spPr/>
      <dgm:t>
        <a:bodyPr/>
        <a:lstStyle/>
        <a:p>
          <a:endParaRPr lang="pt-PT"/>
        </a:p>
      </dgm:t>
    </dgm:pt>
    <dgm:pt modelId="{F12F01A1-EBB1-4E06-8441-FD0A342AC1EF}">
      <dgm:prSet phldrT="[Texto]" custT="1"/>
      <dgm:spPr/>
      <dgm:t>
        <a:bodyPr/>
        <a:lstStyle/>
        <a:p>
          <a:r>
            <a:rPr lang="pt-PT" sz="1800" b="0" dirty="0" smtClean="0"/>
            <a:t>Plano de intervenção com realização de </a:t>
          </a:r>
          <a:r>
            <a:rPr lang="pt-PT" sz="1800" b="0" i="1" dirty="0" err="1" smtClean="0"/>
            <a:t>Nordic</a:t>
          </a:r>
          <a:r>
            <a:rPr lang="pt-PT" sz="1800" b="0" i="1" dirty="0" smtClean="0"/>
            <a:t> </a:t>
          </a:r>
          <a:r>
            <a:rPr lang="pt-PT" sz="1800" b="0" i="1" dirty="0" err="1" smtClean="0"/>
            <a:t>Walk</a:t>
          </a:r>
          <a:r>
            <a:rPr lang="pt-PT" sz="1800" b="0" i="1" dirty="0" smtClean="0"/>
            <a:t> </a:t>
          </a:r>
          <a:r>
            <a:rPr lang="pt-PT" sz="1800" b="0" dirty="0" smtClean="0"/>
            <a:t>e estimulação Cognitiva</a:t>
          </a:r>
          <a:endParaRPr lang="pt-PT" sz="1800" b="0" dirty="0"/>
        </a:p>
      </dgm:t>
    </dgm:pt>
    <dgm:pt modelId="{6B13E321-67DF-469C-8E5F-D026A99F7F13}" type="parTrans" cxnId="{9C573D94-1BD2-4C6D-AC4F-ACDFE1360FFA}">
      <dgm:prSet/>
      <dgm:spPr/>
      <dgm:t>
        <a:bodyPr/>
        <a:lstStyle/>
        <a:p>
          <a:endParaRPr lang="pt-PT"/>
        </a:p>
      </dgm:t>
    </dgm:pt>
    <dgm:pt modelId="{B9E87937-6E65-4ADE-8929-A77EBD874250}" type="sibTrans" cxnId="{9C573D94-1BD2-4C6D-AC4F-ACDFE1360FFA}">
      <dgm:prSet/>
      <dgm:spPr/>
      <dgm:t>
        <a:bodyPr/>
        <a:lstStyle/>
        <a:p>
          <a:endParaRPr lang="pt-PT"/>
        </a:p>
      </dgm:t>
    </dgm:pt>
    <dgm:pt modelId="{510126E9-F793-485B-970F-793870AC8F78}">
      <dgm:prSet phldrT="[Texto]" custT="1"/>
      <dgm:spPr/>
      <dgm:t>
        <a:bodyPr/>
        <a:lstStyle/>
        <a:p>
          <a:r>
            <a:rPr lang="pt-PT" sz="2800" dirty="0" smtClean="0"/>
            <a:t>Variáveis dependentes </a:t>
          </a:r>
          <a:endParaRPr lang="pt-PT" sz="2800" dirty="0"/>
        </a:p>
      </dgm:t>
    </dgm:pt>
    <dgm:pt modelId="{6960737A-F6FC-49CE-8E10-9D83F939FAF1}" type="parTrans" cxnId="{59FC6A36-A9C4-4E25-8FAA-85995EC03CA5}">
      <dgm:prSet/>
      <dgm:spPr/>
      <dgm:t>
        <a:bodyPr/>
        <a:lstStyle/>
        <a:p>
          <a:endParaRPr lang="pt-PT"/>
        </a:p>
      </dgm:t>
    </dgm:pt>
    <dgm:pt modelId="{514EB3A2-10D5-408E-B639-E28D5545C62D}" type="sibTrans" cxnId="{59FC6A36-A9C4-4E25-8FAA-85995EC03CA5}">
      <dgm:prSet/>
      <dgm:spPr/>
      <dgm:t>
        <a:bodyPr/>
        <a:lstStyle/>
        <a:p>
          <a:endParaRPr lang="pt-PT"/>
        </a:p>
      </dgm:t>
    </dgm:pt>
    <dgm:pt modelId="{4F1FE858-5EE9-4EF7-BB50-6F4C16552226}">
      <dgm:prSet phldrT="[Texto]" custT="1"/>
      <dgm:spPr/>
      <dgm:t>
        <a:bodyPr/>
        <a:lstStyle/>
        <a:p>
          <a:r>
            <a:rPr lang="pt-PT" sz="1800" b="0" dirty="0" smtClean="0"/>
            <a:t>Equilíbrio</a:t>
          </a:r>
          <a:endParaRPr lang="pt-PT" sz="1800" b="0" dirty="0"/>
        </a:p>
      </dgm:t>
    </dgm:pt>
    <dgm:pt modelId="{EA443033-79A8-497C-85EA-CAFED26879AB}" type="parTrans" cxnId="{19230579-DDA1-4627-98D5-8D3810E37FB8}">
      <dgm:prSet/>
      <dgm:spPr/>
      <dgm:t>
        <a:bodyPr/>
        <a:lstStyle/>
        <a:p>
          <a:endParaRPr lang="pt-PT"/>
        </a:p>
      </dgm:t>
    </dgm:pt>
    <dgm:pt modelId="{B3BF8950-1647-457E-8FC6-780CA67E170E}" type="sibTrans" cxnId="{19230579-DDA1-4627-98D5-8D3810E37FB8}">
      <dgm:prSet/>
      <dgm:spPr/>
      <dgm:t>
        <a:bodyPr/>
        <a:lstStyle/>
        <a:p>
          <a:endParaRPr lang="pt-PT"/>
        </a:p>
      </dgm:t>
    </dgm:pt>
    <dgm:pt modelId="{2CAEDC7E-FD79-4619-AE51-A4CE00FA5D94}">
      <dgm:prSet phldrT="[Texto]" custT="1"/>
      <dgm:spPr/>
      <dgm:t>
        <a:bodyPr/>
        <a:lstStyle/>
        <a:p>
          <a:r>
            <a:rPr lang="pt-PT" sz="1800" b="0" dirty="0" smtClean="0"/>
            <a:t>Marcha</a:t>
          </a:r>
          <a:endParaRPr lang="pt-PT" sz="1800" b="0" dirty="0"/>
        </a:p>
      </dgm:t>
    </dgm:pt>
    <dgm:pt modelId="{4D10B298-D272-485C-AA69-AAD06361218E}" type="parTrans" cxnId="{91C1F44F-7DFA-4E65-9823-79FD83F0574F}">
      <dgm:prSet/>
      <dgm:spPr/>
      <dgm:t>
        <a:bodyPr/>
        <a:lstStyle/>
        <a:p>
          <a:endParaRPr lang="pt-PT"/>
        </a:p>
      </dgm:t>
    </dgm:pt>
    <dgm:pt modelId="{0BE4D654-1749-4185-92FE-A1EC8F950AE1}" type="sibTrans" cxnId="{91C1F44F-7DFA-4E65-9823-79FD83F0574F}">
      <dgm:prSet/>
      <dgm:spPr/>
      <dgm:t>
        <a:bodyPr/>
        <a:lstStyle/>
        <a:p>
          <a:endParaRPr lang="pt-PT"/>
        </a:p>
      </dgm:t>
    </dgm:pt>
    <dgm:pt modelId="{EC38654F-02F0-4BE2-BE9E-DD5CDA5420EE}">
      <dgm:prSet phldrT="[Texto]" custT="1"/>
      <dgm:spPr/>
      <dgm:t>
        <a:bodyPr/>
        <a:lstStyle/>
        <a:p>
          <a:r>
            <a:rPr lang="pt-PT" sz="2800" dirty="0" smtClean="0"/>
            <a:t>Variáveis de atributo </a:t>
          </a:r>
          <a:endParaRPr lang="pt-PT" sz="2800" dirty="0"/>
        </a:p>
      </dgm:t>
    </dgm:pt>
    <dgm:pt modelId="{8407FD5F-3396-4777-B02D-268368CEB849}" type="parTrans" cxnId="{22DD93D4-B7E7-44F0-B6CA-ECE699D463EE}">
      <dgm:prSet/>
      <dgm:spPr/>
      <dgm:t>
        <a:bodyPr/>
        <a:lstStyle/>
        <a:p>
          <a:endParaRPr lang="pt-PT"/>
        </a:p>
      </dgm:t>
    </dgm:pt>
    <dgm:pt modelId="{D30A231A-C3D8-4054-932D-2E9D64C765D7}" type="sibTrans" cxnId="{22DD93D4-B7E7-44F0-B6CA-ECE699D463EE}">
      <dgm:prSet/>
      <dgm:spPr/>
      <dgm:t>
        <a:bodyPr/>
        <a:lstStyle/>
        <a:p>
          <a:endParaRPr lang="pt-PT"/>
        </a:p>
      </dgm:t>
    </dgm:pt>
    <dgm:pt modelId="{911DA736-E802-43A7-A9EF-188CE5281966}">
      <dgm:prSet phldrT="[Texto]" custT="1"/>
      <dgm:spPr/>
      <dgm:t>
        <a:bodyPr/>
        <a:lstStyle/>
        <a:p>
          <a:r>
            <a:rPr lang="pt-PT" sz="1800" b="0" dirty="0" smtClean="0"/>
            <a:t>Sexo</a:t>
          </a:r>
          <a:endParaRPr lang="pt-PT" sz="1800" b="0" dirty="0"/>
        </a:p>
      </dgm:t>
    </dgm:pt>
    <dgm:pt modelId="{A0B653E1-571A-40E1-B389-FB20211F63D2}" type="parTrans" cxnId="{F9698E9B-F73F-4D3D-A92B-E9EDFA35735E}">
      <dgm:prSet/>
      <dgm:spPr/>
      <dgm:t>
        <a:bodyPr/>
        <a:lstStyle/>
        <a:p>
          <a:endParaRPr lang="pt-PT"/>
        </a:p>
      </dgm:t>
    </dgm:pt>
    <dgm:pt modelId="{12FCB743-2FCA-416C-A71E-D1E5AD893ECF}" type="sibTrans" cxnId="{F9698E9B-F73F-4D3D-A92B-E9EDFA35735E}">
      <dgm:prSet/>
      <dgm:spPr/>
      <dgm:t>
        <a:bodyPr/>
        <a:lstStyle/>
        <a:p>
          <a:endParaRPr lang="pt-PT"/>
        </a:p>
      </dgm:t>
    </dgm:pt>
    <dgm:pt modelId="{946C4543-F4AE-441B-9B7B-9BC6D57D3ABD}">
      <dgm:prSet phldrT="[Texto]" custT="1"/>
      <dgm:spPr/>
      <dgm:t>
        <a:bodyPr/>
        <a:lstStyle/>
        <a:p>
          <a:r>
            <a:rPr lang="pt-PT" sz="1800" b="0" dirty="0" smtClean="0"/>
            <a:t>Idade</a:t>
          </a:r>
          <a:endParaRPr lang="pt-PT" sz="1800" b="0" dirty="0"/>
        </a:p>
      </dgm:t>
    </dgm:pt>
    <dgm:pt modelId="{BE46D36F-D6EC-48BD-9EA9-B75B82160450}" type="parTrans" cxnId="{DFB98BB6-F2B6-4122-B691-739568E119A7}">
      <dgm:prSet/>
      <dgm:spPr/>
      <dgm:t>
        <a:bodyPr/>
        <a:lstStyle/>
        <a:p>
          <a:endParaRPr lang="pt-PT"/>
        </a:p>
      </dgm:t>
    </dgm:pt>
    <dgm:pt modelId="{2B5DE4EC-A839-4FC5-9E3F-8E5C8780C4A5}" type="sibTrans" cxnId="{DFB98BB6-F2B6-4122-B691-739568E119A7}">
      <dgm:prSet/>
      <dgm:spPr/>
      <dgm:t>
        <a:bodyPr/>
        <a:lstStyle/>
        <a:p>
          <a:endParaRPr lang="pt-PT"/>
        </a:p>
      </dgm:t>
    </dgm:pt>
    <dgm:pt modelId="{1C62FCF2-663F-487F-8BE9-9FFAE84C65DD}">
      <dgm:prSet phldrT="[Texto]" custT="1"/>
      <dgm:spPr/>
      <dgm:t>
        <a:bodyPr/>
        <a:lstStyle/>
        <a:p>
          <a:r>
            <a:rPr lang="pt-PT" sz="1800" b="0" dirty="0" smtClean="0"/>
            <a:t>Funcionalidade</a:t>
          </a:r>
          <a:endParaRPr lang="pt-PT" sz="1800" b="0" dirty="0"/>
        </a:p>
      </dgm:t>
    </dgm:pt>
    <dgm:pt modelId="{8ADEED67-1ABC-4A95-B6B9-D300D1F7A59B}" type="parTrans" cxnId="{8E8CA112-E27F-47AC-BCB1-AF907426337D}">
      <dgm:prSet/>
      <dgm:spPr/>
      <dgm:t>
        <a:bodyPr/>
        <a:lstStyle/>
        <a:p>
          <a:endParaRPr lang="pt-PT"/>
        </a:p>
      </dgm:t>
    </dgm:pt>
    <dgm:pt modelId="{5A554437-31B9-4AC3-A3AE-71E44F78E4BA}" type="sibTrans" cxnId="{8E8CA112-E27F-47AC-BCB1-AF907426337D}">
      <dgm:prSet/>
      <dgm:spPr/>
      <dgm:t>
        <a:bodyPr/>
        <a:lstStyle/>
        <a:p>
          <a:endParaRPr lang="pt-PT"/>
        </a:p>
      </dgm:t>
    </dgm:pt>
    <dgm:pt modelId="{333281E0-629B-4A93-9FEF-A180629F9044}">
      <dgm:prSet phldrT="[Texto]" custT="1"/>
      <dgm:spPr/>
      <dgm:t>
        <a:bodyPr/>
        <a:lstStyle/>
        <a:p>
          <a:r>
            <a:rPr lang="pt-PT" sz="1800" b="0" dirty="0" smtClean="0"/>
            <a:t>Qualidade de vida</a:t>
          </a:r>
          <a:endParaRPr lang="pt-PT" sz="1800" b="0" dirty="0"/>
        </a:p>
      </dgm:t>
    </dgm:pt>
    <dgm:pt modelId="{7E28A075-A860-47E5-BD95-4DA4719D0ABE}" type="parTrans" cxnId="{E7E8B5A4-D07E-47C2-99D9-534459FF5815}">
      <dgm:prSet/>
      <dgm:spPr/>
      <dgm:t>
        <a:bodyPr/>
        <a:lstStyle/>
        <a:p>
          <a:endParaRPr lang="pt-PT"/>
        </a:p>
      </dgm:t>
    </dgm:pt>
    <dgm:pt modelId="{2BD48A4B-2FA9-4F96-802C-97DFEF9BCBF6}" type="sibTrans" cxnId="{E7E8B5A4-D07E-47C2-99D9-534459FF5815}">
      <dgm:prSet/>
      <dgm:spPr/>
      <dgm:t>
        <a:bodyPr/>
        <a:lstStyle/>
        <a:p>
          <a:endParaRPr lang="pt-PT"/>
        </a:p>
      </dgm:t>
    </dgm:pt>
    <dgm:pt modelId="{200F0E26-A6F9-43A4-8BCA-17DB0587A829}">
      <dgm:prSet phldrT="[Texto]" custT="1"/>
      <dgm:spPr/>
      <dgm:t>
        <a:bodyPr/>
        <a:lstStyle/>
        <a:p>
          <a:r>
            <a:rPr lang="pt-PT" sz="1800" b="0" dirty="0" smtClean="0"/>
            <a:t>Função Cognitiva</a:t>
          </a:r>
          <a:endParaRPr lang="pt-PT" sz="1800" b="0" dirty="0"/>
        </a:p>
      </dgm:t>
    </dgm:pt>
    <dgm:pt modelId="{6F49D615-5FBA-415C-A884-D1311E2E6B9D}" type="parTrans" cxnId="{C1B039E1-4C38-4D02-BE30-CC693551AE22}">
      <dgm:prSet/>
      <dgm:spPr/>
      <dgm:t>
        <a:bodyPr/>
        <a:lstStyle/>
        <a:p>
          <a:endParaRPr lang="pt-PT"/>
        </a:p>
      </dgm:t>
    </dgm:pt>
    <dgm:pt modelId="{DAD19B0E-F807-41E9-8F39-F27CD774E383}" type="sibTrans" cxnId="{C1B039E1-4C38-4D02-BE30-CC693551AE22}">
      <dgm:prSet/>
      <dgm:spPr/>
      <dgm:t>
        <a:bodyPr/>
        <a:lstStyle/>
        <a:p>
          <a:endParaRPr lang="pt-PT"/>
        </a:p>
      </dgm:t>
    </dgm:pt>
    <dgm:pt modelId="{759E98B9-5B47-4F17-902A-85C55EB473AE}">
      <dgm:prSet phldrT="[Texto]" custT="1"/>
      <dgm:spPr/>
      <dgm:t>
        <a:bodyPr/>
        <a:lstStyle/>
        <a:p>
          <a:r>
            <a:rPr lang="pt-PT" sz="1800" b="0" dirty="0" smtClean="0"/>
            <a:t>Estadio da Doença</a:t>
          </a:r>
          <a:endParaRPr lang="pt-PT" sz="1800" b="0" dirty="0"/>
        </a:p>
      </dgm:t>
    </dgm:pt>
    <dgm:pt modelId="{83629C14-7478-421A-9DB6-E1617B6543F4}" type="parTrans" cxnId="{DA96277C-3074-40F4-BB40-31C28255688D}">
      <dgm:prSet/>
      <dgm:spPr/>
      <dgm:t>
        <a:bodyPr/>
        <a:lstStyle/>
        <a:p>
          <a:endParaRPr lang="pt-PT"/>
        </a:p>
      </dgm:t>
    </dgm:pt>
    <dgm:pt modelId="{85FEC668-76E4-4B78-98C9-2BFB180F18CD}" type="sibTrans" cxnId="{DA96277C-3074-40F4-BB40-31C28255688D}">
      <dgm:prSet/>
      <dgm:spPr/>
      <dgm:t>
        <a:bodyPr/>
        <a:lstStyle/>
        <a:p>
          <a:endParaRPr lang="pt-PT"/>
        </a:p>
      </dgm:t>
    </dgm:pt>
    <dgm:pt modelId="{9EEC15A0-9CAA-474E-B96B-DE114BB783DB}">
      <dgm:prSet phldrT="[Texto]" custT="1"/>
      <dgm:spPr/>
      <dgm:t>
        <a:bodyPr/>
        <a:lstStyle/>
        <a:p>
          <a:r>
            <a:rPr lang="pt-PT" sz="1800" b="0" dirty="0" smtClean="0"/>
            <a:t>Região Geográfica</a:t>
          </a:r>
          <a:endParaRPr lang="pt-PT" sz="1800" b="0" dirty="0"/>
        </a:p>
      </dgm:t>
    </dgm:pt>
    <dgm:pt modelId="{1C2DBAD0-287B-40C5-ADE5-B047E155E4C7}" type="parTrans" cxnId="{E9872E79-F5CF-4E7A-ACA1-1CAAAE350D81}">
      <dgm:prSet/>
      <dgm:spPr/>
      <dgm:t>
        <a:bodyPr/>
        <a:lstStyle/>
        <a:p>
          <a:endParaRPr lang="pt-PT"/>
        </a:p>
      </dgm:t>
    </dgm:pt>
    <dgm:pt modelId="{77D4FB01-921B-4227-B6D4-E76ABF491ACA}" type="sibTrans" cxnId="{E9872E79-F5CF-4E7A-ACA1-1CAAAE350D81}">
      <dgm:prSet/>
      <dgm:spPr/>
      <dgm:t>
        <a:bodyPr/>
        <a:lstStyle/>
        <a:p>
          <a:endParaRPr lang="pt-PT"/>
        </a:p>
      </dgm:t>
    </dgm:pt>
    <dgm:pt modelId="{8A5DDC51-706C-4E6C-A0F2-CBDCE4F8CF8E}" type="pres">
      <dgm:prSet presAssocID="{358550D6-DBFE-4CA8-81AC-4941BCC686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C1FDA82-DE4A-427E-8889-D1B6E26F1C8E}" type="pres">
      <dgm:prSet presAssocID="{ECE6564F-0020-427B-A393-0C6FD3EA4B8A}" presName="composite" presStyleCnt="0"/>
      <dgm:spPr/>
    </dgm:pt>
    <dgm:pt modelId="{5FE5FDE9-B3AF-4E6D-A558-F0D836E4B139}" type="pres">
      <dgm:prSet presAssocID="{ECE6564F-0020-427B-A393-0C6FD3EA4B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A6E16EF-B813-438D-A6DA-9F332F26A179}" type="pres">
      <dgm:prSet presAssocID="{ECE6564F-0020-427B-A393-0C6FD3EA4B8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3FD9949-A001-41FC-B48D-9C61F5CA4928}" type="pres">
      <dgm:prSet presAssocID="{22483D22-CBA3-47D3-8BF5-07E300F3B793}" presName="space" presStyleCnt="0"/>
      <dgm:spPr/>
    </dgm:pt>
    <dgm:pt modelId="{C1753463-4953-47F5-87CA-F809FBCDAC14}" type="pres">
      <dgm:prSet presAssocID="{510126E9-F793-485B-970F-793870AC8F78}" presName="composite" presStyleCnt="0"/>
      <dgm:spPr/>
    </dgm:pt>
    <dgm:pt modelId="{AEF74AAD-FF22-4E26-B82A-A1A8067FC473}" type="pres">
      <dgm:prSet presAssocID="{510126E9-F793-485B-970F-793870AC8F7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B077FF9-288E-43EB-95DF-DF97B18C279C}" type="pres">
      <dgm:prSet presAssocID="{510126E9-F793-485B-970F-793870AC8F7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7B3AC9-E7B6-4329-BEBF-C0E34D041D35}" type="pres">
      <dgm:prSet presAssocID="{514EB3A2-10D5-408E-B639-E28D5545C62D}" presName="space" presStyleCnt="0"/>
      <dgm:spPr/>
    </dgm:pt>
    <dgm:pt modelId="{122E0401-F148-4FA4-AF9A-EC226BE228BA}" type="pres">
      <dgm:prSet presAssocID="{EC38654F-02F0-4BE2-BE9E-DD5CDA5420EE}" presName="composite" presStyleCnt="0"/>
      <dgm:spPr/>
    </dgm:pt>
    <dgm:pt modelId="{678D70D4-C176-4DCF-9585-3AA5941F175F}" type="pres">
      <dgm:prSet presAssocID="{EC38654F-02F0-4BE2-BE9E-DD5CDA5420E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290E454-1CEA-486E-866A-6E4B50B41D4F}" type="pres">
      <dgm:prSet presAssocID="{EC38654F-02F0-4BE2-BE9E-DD5CDA5420E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7E8B5A4-D07E-47C2-99D9-534459FF5815}" srcId="{510126E9-F793-485B-970F-793870AC8F78}" destId="{333281E0-629B-4A93-9FEF-A180629F9044}" srcOrd="3" destOrd="0" parTransId="{7E28A075-A860-47E5-BD95-4DA4719D0ABE}" sibTransId="{2BD48A4B-2FA9-4F96-802C-97DFEF9BCBF6}"/>
    <dgm:cxn modelId="{E9C7B7BB-6DD0-4D05-A360-8B51DA957791}" type="presOf" srcId="{1C62FCF2-663F-487F-8BE9-9FFAE84C65DD}" destId="{DB077FF9-288E-43EB-95DF-DF97B18C279C}" srcOrd="0" destOrd="2" presId="urn:microsoft.com/office/officeart/2005/8/layout/hList1"/>
    <dgm:cxn modelId="{C1B039E1-4C38-4D02-BE30-CC693551AE22}" srcId="{510126E9-F793-485B-970F-793870AC8F78}" destId="{200F0E26-A6F9-43A4-8BCA-17DB0587A829}" srcOrd="4" destOrd="0" parTransId="{6F49D615-5FBA-415C-A884-D1311E2E6B9D}" sibTransId="{DAD19B0E-F807-41E9-8F39-F27CD774E383}"/>
    <dgm:cxn modelId="{93189CEB-9A87-4F42-B531-EB17F3200E46}" type="presOf" srcId="{9EEC15A0-9CAA-474E-B96B-DE114BB783DB}" destId="{1290E454-1CEA-486E-866A-6E4B50B41D4F}" srcOrd="0" destOrd="3" presId="urn:microsoft.com/office/officeart/2005/8/layout/hList1"/>
    <dgm:cxn modelId="{19230579-DDA1-4627-98D5-8D3810E37FB8}" srcId="{510126E9-F793-485B-970F-793870AC8F78}" destId="{4F1FE858-5EE9-4EF7-BB50-6F4C16552226}" srcOrd="0" destOrd="0" parTransId="{EA443033-79A8-497C-85EA-CAFED26879AB}" sibTransId="{B3BF8950-1647-457E-8FC6-780CA67E170E}"/>
    <dgm:cxn modelId="{59FC6A36-A9C4-4E25-8FAA-85995EC03CA5}" srcId="{358550D6-DBFE-4CA8-81AC-4941BCC686D7}" destId="{510126E9-F793-485B-970F-793870AC8F78}" srcOrd="1" destOrd="0" parTransId="{6960737A-F6FC-49CE-8E10-9D83F939FAF1}" sibTransId="{514EB3A2-10D5-408E-B639-E28D5545C62D}"/>
    <dgm:cxn modelId="{7BB8F970-DB6F-44B2-83D9-5ED2FEF70DC7}" type="presOf" srcId="{2CAEDC7E-FD79-4619-AE51-A4CE00FA5D94}" destId="{DB077FF9-288E-43EB-95DF-DF97B18C279C}" srcOrd="0" destOrd="1" presId="urn:microsoft.com/office/officeart/2005/8/layout/hList1"/>
    <dgm:cxn modelId="{AA0AEA7B-F4E5-4A8D-A59A-995207BAB3EC}" type="presOf" srcId="{911DA736-E802-43A7-A9EF-188CE5281966}" destId="{1290E454-1CEA-486E-866A-6E4B50B41D4F}" srcOrd="0" destOrd="0" presId="urn:microsoft.com/office/officeart/2005/8/layout/hList1"/>
    <dgm:cxn modelId="{86314D0B-703A-4CB1-952E-7B976AAAB7E6}" type="presOf" srcId="{4F1FE858-5EE9-4EF7-BB50-6F4C16552226}" destId="{DB077FF9-288E-43EB-95DF-DF97B18C279C}" srcOrd="0" destOrd="0" presId="urn:microsoft.com/office/officeart/2005/8/layout/hList1"/>
    <dgm:cxn modelId="{22DD93D4-B7E7-44F0-B6CA-ECE699D463EE}" srcId="{358550D6-DBFE-4CA8-81AC-4941BCC686D7}" destId="{EC38654F-02F0-4BE2-BE9E-DD5CDA5420EE}" srcOrd="2" destOrd="0" parTransId="{8407FD5F-3396-4777-B02D-268368CEB849}" sibTransId="{D30A231A-C3D8-4054-932D-2E9D64C765D7}"/>
    <dgm:cxn modelId="{58A94407-4459-4AFD-B742-0A753FC5C607}" srcId="{358550D6-DBFE-4CA8-81AC-4941BCC686D7}" destId="{ECE6564F-0020-427B-A393-0C6FD3EA4B8A}" srcOrd="0" destOrd="0" parTransId="{E24CF306-4D65-4D75-81F2-1C37E66814E4}" sibTransId="{22483D22-CBA3-47D3-8BF5-07E300F3B793}"/>
    <dgm:cxn modelId="{B06425C3-4E5F-4205-A13B-85410F1F56AC}" type="presOf" srcId="{EC38654F-02F0-4BE2-BE9E-DD5CDA5420EE}" destId="{678D70D4-C176-4DCF-9585-3AA5941F175F}" srcOrd="0" destOrd="0" presId="urn:microsoft.com/office/officeart/2005/8/layout/hList1"/>
    <dgm:cxn modelId="{2AFA9C8A-539F-4F76-AEBB-75967B6E875E}" type="presOf" srcId="{F12F01A1-EBB1-4E06-8441-FD0A342AC1EF}" destId="{BA6E16EF-B813-438D-A6DA-9F332F26A179}" srcOrd="0" destOrd="0" presId="urn:microsoft.com/office/officeart/2005/8/layout/hList1"/>
    <dgm:cxn modelId="{F9698E9B-F73F-4D3D-A92B-E9EDFA35735E}" srcId="{EC38654F-02F0-4BE2-BE9E-DD5CDA5420EE}" destId="{911DA736-E802-43A7-A9EF-188CE5281966}" srcOrd="0" destOrd="0" parTransId="{A0B653E1-571A-40E1-B389-FB20211F63D2}" sibTransId="{12FCB743-2FCA-416C-A71E-D1E5AD893ECF}"/>
    <dgm:cxn modelId="{DA96277C-3074-40F4-BB40-31C28255688D}" srcId="{EC38654F-02F0-4BE2-BE9E-DD5CDA5420EE}" destId="{759E98B9-5B47-4F17-902A-85C55EB473AE}" srcOrd="2" destOrd="0" parTransId="{83629C14-7478-421A-9DB6-E1617B6543F4}" sibTransId="{85FEC668-76E4-4B78-98C9-2BFB180F18CD}"/>
    <dgm:cxn modelId="{91C1F44F-7DFA-4E65-9823-79FD83F0574F}" srcId="{510126E9-F793-485B-970F-793870AC8F78}" destId="{2CAEDC7E-FD79-4619-AE51-A4CE00FA5D94}" srcOrd="1" destOrd="0" parTransId="{4D10B298-D272-485C-AA69-AAD06361218E}" sibTransId="{0BE4D654-1749-4185-92FE-A1EC8F950AE1}"/>
    <dgm:cxn modelId="{DFB98BB6-F2B6-4122-B691-739568E119A7}" srcId="{EC38654F-02F0-4BE2-BE9E-DD5CDA5420EE}" destId="{946C4543-F4AE-441B-9B7B-9BC6D57D3ABD}" srcOrd="1" destOrd="0" parTransId="{BE46D36F-D6EC-48BD-9EA9-B75B82160450}" sibTransId="{2B5DE4EC-A839-4FC5-9E3F-8E5C8780C4A5}"/>
    <dgm:cxn modelId="{84B41C9C-C2C3-4B01-8257-F8E4144DCCCC}" type="presOf" srcId="{358550D6-DBFE-4CA8-81AC-4941BCC686D7}" destId="{8A5DDC51-706C-4E6C-A0F2-CBDCE4F8CF8E}" srcOrd="0" destOrd="0" presId="urn:microsoft.com/office/officeart/2005/8/layout/hList1"/>
    <dgm:cxn modelId="{8E8CA112-E27F-47AC-BCB1-AF907426337D}" srcId="{510126E9-F793-485B-970F-793870AC8F78}" destId="{1C62FCF2-663F-487F-8BE9-9FFAE84C65DD}" srcOrd="2" destOrd="0" parTransId="{8ADEED67-1ABC-4A95-B6B9-D300D1F7A59B}" sibTransId="{5A554437-31B9-4AC3-A3AE-71E44F78E4BA}"/>
    <dgm:cxn modelId="{4A66DD5C-4EBF-4726-B317-1BD90CB6439E}" type="presOf" srcId="{759E98B9-5B47-4F17-902A-85C55EB473AE}" destId="{1290E454-1CEA-486E-866A-6E4B50B41D4F}" srcOrd="0" destOrd="2" presId="urn:microsoft.com/office/officeart/2005/8/layout/hList1"/>
    <dgm:cxn modelId="{B3C17696-4211-49CC-9464-5B38594E4E82}" type="presOf" srcId="{200F0E26-A6F9-43A4-8BCA-17DB0587A829}" destId="{DB077FF9-288E-43EB-95DF-DF97B18C279C}" srcOrd="0" destOrd="4" presId="urn:microsoft.com/office/officeart/2005/8/layout/hList1"/>
    <dgm:cxn modelId="{36D2E7FE-6978-45DD-9A90-F534777F2C5A}" type="presOf" srcId="{510126E9-F793-485B-970F-793870AC8F78}" destId="{AEF74AAD-FF22-4E26-B82A-A1A8067FC473}" srcOrd="0" destOrd="0" presId="urn:microsoft.com/office/officeart/2005/8/layout/hList1"/>
    <dgm:cxn modelId="{9C573D94-1BD2-4C6D-AC4F-ACDFE1360FFA}" srcId="{ECE6564F-0020-427B-A393-0C6FD3EA4B8A}" destId="{F12F01A1-EBB1-4E06-8441-FD0A342AC1EF}" srcOrd="0" destOrd="0" parTransId="{6B13E321-67DF-469C-8E5F-D026A99F7F13}" sibTransId="{B9E87937-6E65-4ADE-8929-A77EBD874250}"/>
    <dgm:cxn modelId="{79D90712-7875-42C2-8A90-64BE8DE81137}" type="presOf" srcId="{946C4543-F4AE-441B-9B7B-9BC6D57D3ABD}" destId="{1290E454-1CEA-486E-866A-6E4B50B41D4F}" srcOrd="0" destOrd="1" presId="urn:microsoft.com/office/officeart/2005/8/layout/hList1"/>
    <dgm:cxn modelId="{7A6AE25F-F9DE-43CC-A9BB-C1D2388D5B28}" type="presOf" srcId="{333281E0-629B-4A93-9FEF-A180629F9044}" destId="{DB077FF9-288E-43EB-95DF-DF97B18C279C}" srcOrd="0" destOrd="3" presId="urn:microsoft.com/office/officeart/2005/8/layout/hList1"/>
    <dgm:cxn modelId="{E9872E79-F5CF-4E7A-ACA1-1CAAAE350D81}" srcId="{EC38654F-02F0-4BE2-BE9E-DD5CDA5420EE}" destId="{9EEC15A0-9CAA-474E-B96B-DE114BB783DB}" srcOrd="3" destOrd="0" parTransId="{1C2DBAD0-287B-40C5-ADE5-B047E155E4C7}" sibTransId="{77D4FB01-921B-4227-B6D4-E76ABF491ACA}"/>
    <dgm:cxn modelId="{4441E864-BFD5-4F15-B926-5D28FA449551}" type="presOf" srcId="{ECE6564F-0020-427B-A393-0C6FD3EA4B8A}" destId="{5FE5FDE9-B3AF-4E6D-A558-F0D836E4B139}" srcOrd="0" destOrd="0" presId="urn:microsoft.com/office/officeart/2005/8/layout/hList1"/>
    <dgm:cxn modelId="{58B02CBE-22F6-4CC2-9CD5-B8D3461D4570}" type="presParOf" srcId="{8A5DDC51-706C-4E6C-A0F2-CBDCE4F8CF8E}" destId="{1C1FDA82-DE4A-427E-8889-D1B6E26F1C8E}" srcOrd="0" destOrd="0" presId="urn:microsoft.com/office/officeart/2005/8/layout/hList1"/>
    <dgm:cxn modelId="{B1B56392-10D9-4624-AB12-6077FF7E006F}" type="presParOf" srcId="{1C1FDA82-DE4A-427E-8889-D1B6E26F1C8E}" destId="{5FE5FDE9-B3AF-4E6D-A558-F0D836E4B139}" srcOrd="0" destOrd="0" presId="urn:microsoft.com/office/officeart/2005/8/layout/hList1"/>
    <dgm:cxn modelId="{FBDD48B0-697B-472D-ABC3-17647E81B2AA}" type="presParOf" srcId="{1C1FDA82-DE4A-427E-8889-D1B6E26F1C8E}" destId="{BA6E16EF-B813-438D-A6DA-9F332F26A179}" srcOrd="1" destOrd="0" presId="urn:microsoft.com/office/officeart/2005/8/layout/hList1"/>
    <dgm:cxn modelId="{2E603CDD-676D-4B58-89BB-D774C1E326E5}" type="presParOf" srcId="{8A5DDC51-706C-4E6C-A0F2-CBDCE4F8CF8E}" destId="{43FD9949-A001-41FC-B48D-9C61F5CA4928}" srcOrd="1" destOrd="0" presId="urn:microsoft.com/office/officeart/2005/8/layout/hList1"/>
    <dgm:cxn modelId="{A574432B-C078-4381-8758-5F49FC68D92F}" type="presParOf" srcId="{8A5DDC51-706C-4E6C-A0F2-CBDCE4F8CF8E}" destId="{C1753463-4953-47F5-87CA-F809FBCDAC14}" srcOrd="2" destOrd="0" presId="urn:microsoft.com/office/officeart/2005/8/layout/hList1"/>
    <dgm:cxn modelId="{A42825D0-5FBB-4DD1-B943-7B6F105870FE}" type="presParOf" srcId="{C1753463-4953-47F5-87CA-F809FBCDAC14}" destId="{AEF74AAD-FF22-4E26-B82A-A1A8067FC473}" srcOrd="0" destOrd="0" presId="urn:microsoft.com/office/officeart/2005/8/layout/hList1"/>
    <dgm:cxn modelId="{E5F33D6C-257E-4CD1-9FAB-9E13B561F274}" type="presParOf" srcId="{C1753463-4953-47F5-87CA-F809FBCDAC14}" destId="{DB077FF9-288E-43EB-95DF-DF97B18C279C}" srcOrd="1" destOrd="0" presId="urn:microsoft.com/office/officeart/2005/8/layout/hList1"/>
    <dgm:cxn modelId="{E44DB78F-C0B5-4877-9709-632E0ADFC99B}" type="presParOf" srcId="{8A5DDC51-706C-4E6C-A0F2-CBDCE4F8CF8E}" destId="{B67B3AC9-E7B6-4329-BEBF-C0E34D041D35}" srcOrd="3" destOrd="0" presId="urn:microsoft.com/office/officeart/2005/8/layout/hList1"/>
    <dgm:cxn modelId="{0717035D-C570-4637-BE78-FB28649269B7}" type="presParOf" srcId="{8A5DDC51-706C-4E6C-A0F2-CBDCE4F8CF8E}" destId="{122E0401-F148-4FA4-AF9A-EC226BE228BA}" srcOrd="4" destOrd="0" presId="urn:microsoft.com/office/officeart/2005/8/layout/hList1"/>
    <dgm:cxn modelId="{5FA49136-FAC7-4389-88D7-4A92982D373F}" type="presParOf" srcId="{122E0401-F148-4FA4-AF9A-EC226BE228BA}" destId="{678D70D4-C176-4DCF-9585-3AA5941F175F}" srcOrd="0" destOrd="0" presId="urn:microsoft.com/office/officeart/2005/8/layout/hList1"/>
    <dgm:cxn modelId="{22F2E421-F836-4048-92A4-912172BE778A}" type="presParOf" srcId="{122E0401-F148-4FA4-AF9A-EC226BE228BA}" destId="{1290E454-1CEA-486E-866A-6E4B50B41D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E30147-E253-48E5-A318-1EFB1D3F50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015E00C-43A0-4009-B672-D4BC9F0AEE2E}">
      <dgm:prSet phldrT="[Texto]" custT="1"/>
      <dgm:spPr/>
      <dgm:t>
        <a:bodyPr/>
        <a:lstStyle/>
        <a:p>
          <a:r>
            <a:rPr lang="pt-PT" sz="1800" b="1" dirty="0" smtClean="0"/>
            <a:t>H0</a:t>
          </a:r>
          <a:r>
            <a:rPr lang="pt-PT" sz="1800" b="1" baseline="-25000" dirty="0" smtClean="0"/>
            <a:t>a </a:t>
          </a:r>
          <a:r>
            <a:rPr lang="pt-PT" sz="1800" b="1" dirty="0" smtClean="0"/>
            <a:t>– </a:t>
          </a:r>
          <a:r>
            <a:rPr lang="pt-PT" sz="1800" dirty="0" smtClean="0"/>
            <a:t>Não existem efeitos nos automatismos da marcha, com a inclusão de um plano de tratamentos com marcha nórdica e dupla tarefa. </a:t>
          </a:r>
          <a:endParaRPr lang="pt-PT" sz="1800" dirty="0"/>
        </a:p>
      </dgm:t>
    </dgm:pt>
    <dgm:pt modelId="{02B7E6C3-CDE0-4F5F-AEB6-9D0107559AD4}" type="parTrans" cxnId="{6B73D1F8-76B4-443A-821D-5F72A37A8E30}">
      <dgm:prSet/>
      <dgm:spPr/>
      <dgm:t>
        <a:bodyPr/>
        <a:lstStyle/>
        <a:p>
          <a:endParaRPr lang="pt-PT"/>
        </a:p>
      </dgm:t>
    </dgm:pt>
    <dgm:pt modelId="{206E6CBF-9DF9-4C69-B398-4BB2BFF8EB06}" type="sibTrans" cxnId="{6B73D1F8-76B4-443A-821D-5F72A37A8E30}">
      <dgm:prSet/>
      <dgm:spPr/>
      <dgm:t>
        <a:bodyPr/>
        <a:lstStyle/>
        <a:p>
          <a:endParaRPr lang="pt-PT"/>
        </a:p>
      </dgm:t>
    </dgm:pt>
    <dgm:pt modelId="{6BAF2FB5-F816-4405-858D-276F80B2D7BA}">
      <dgm:prSet custT="1"/>
      <dgm:spPr/>
      <dgm:t>
        <a:bodyPr/>
        <a:lstStyle/>
        <a:p>
          <a:r>
            <a:rPr lang="pt-PT" sz="1800" b="1" dirty="0" smtClean="0"/>
            <a:t>H1</a:t>
          </a:r>
          <a:r>
            <a:rPr lang="pt-PT" sz="1800" b="1" baseline="-25000" dirty="0" smtClean="0"/>
            <a:t>a </a:t>
          </a:r>
          <a:r>
            <a:rPr lang="pt-PT" sz="1800" b="1" dirty="0" smtClean="0"/>
            <a:t>– </a:t>
          </a:r>
          <a:r>
            <a:rPr lang="pt-PT" sz="1800" dirty="0" smtClean="0"/>
            <a:t>Existem</a:t>
          </a:r>
          <a:r>
            <a:rPr lang="pt-PT" sz="1800" b="1" dirty="0" smtClean="0"/>
            <a:t> </a:t>
          </a:r>
          <a:r>
            <a:rPr lang="pt-PT" sz="1800" dirty="0" smtClean="0"/>
            <a:t>efeitos nos automatismos da marcha, com a inclusão de um plano de tratamentos de marcha nórdica e dupla tarefa.</a:t>
          </a:r>
          <a:endParaRPr lang="pt-PT" sz="1800" dirty="0"/>
        </a:p>
      </dgm:t>
    </dgm:pt>
    <dgm:pt modelId="{12503555-7F6D-433A-ADDC-C8A42FC3A7B0}" type="parTrans" cxnId="{A2903E67-110A-4A48-9266-50CF6765BCFD}">
      <dgm:prSet/>
      <dgm:spPr/>
      <dgm:t>
        <a:bodyPr/>
        <a:lstStyle/>
        <a:p>
          <a:endParaRPr lang="pt-PT"/>
        </a:p>
      </dgm:t>
    </dgm:pt>
    <dgm:pt modelId="{9C78D5DD-452E-4EC4-B58D-58EB7374D48A}" type="sibTrans" cxnId="{A2903E67-110A-4A48-9266-50CF6765BCFD}">
      <dgm:prSet/>
      <dgm:spPr/>
      <dgm:t>
        <a:bodyPr/>
        <a:lstStyle/>
        <a:p>
          <a:endParaRPr lang="pt-PT"/>
        </a:p>
      </dgm:t>
    </dgm:pt>
    <dgm:pt modelId="{5DA5A15B-E8BF-4240-8049-5E46056007EE}" type="pres">
      <dgm:prSet presAssocID="{28E30147-E253-48E5-A318-1EFB1D3F50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1EAFCAFF-5E58-4088-B7D9-87E508A8C570}" type="pres">
      <dgm:prSet presAssocID="{28E30147-E253-48E5-A318-1EFB1D3F506C}" presName="Name1" presStyleCnt="0"/>
      <dgm:spPr/>
    </dgm:pt>
    <dgm:pt modelId="{57BD4767-F6C7-4162-94BF-F65776146119}" type="pres">
      <dgm:prSet presAssocID="{28E30147-E253-48E5-A318-1EFB1D3F506C}" presName="cycle" presStyleCnt="0"/>
      <dgm:spPr/>
    </dgm:pt>
    <dgm:pt modelId="{21E9499B-A3A8-486E-993B-1F2967FE0ABE}" type="pres">
      <dgm:prSet presAssocID="{28E30147-E253-48E5-A318-1EFB1D3F506C}" presName="srcNode" presStyleLbl="node1" presStyleIdx="0" presStyleCnt="2"/>
      <dgm:spPr/>
    </dgm:pt>
    <dgm:pt modelId="{4DCE9679-F4D1-4D61-9FAF-0D081FBE128D}" type="pres">
      <dgm:prSet presAssocID="{28E30147-E253-48E5-A318-1EFB1D3F506C}" presName="conn" presStyleLbl="parChTrans1D2" presStyleIdx="0" presStyleCnt="1"/>
      <dgm:spPr/>
      <dgm:t>
        <a:bodyPr/>
        <a:lstStyle/>
        <a:p>
          <a:endParaRPr lang="pt-PT"/>
        </a:p>
      </dgm:t>
    </dgm:pt>
    <dgm:pt modelId="{F406B040-CE6A-4C21-9AAE-F6BE5513FDB9}" type="pres">
      <dgm:prSet presAssocID="{28E30147-E253-48E5-A318-1EFB1D3F506C}" presName="extraNode" presStyleLbl="node1" presStyleIdx="0" presStyleCnt="2"/>
      <dgm:spPr/>
    </dgm:pt>
    <dgm:pt modelId="{4E4855F0-3C11-4586-9E22-EF3CF81564E5}" type="pres">
      <dgm:prSet presAssocID="{28E30147-E253-48E5-A318-1EFB1D3F506C}" presName="dstNode" presStyleLbl="node1" presStyleIdx="0" presStyleCnt="2"/>
      <dgm:spPr/>
    </dgm:pt>
    <dgm:pt modelId="{056E3BE5-9CFF-415E-A9E9-6EDEBD509D82}" type="pres">
      <dgm:prSet presAssocID="{F015E00C-43A0-4009-B672-D4BC9F0AEE2E}" presName="text_1" presStyleLbl="node1" presStyleIdx="0" presStyleCnt="2" custLinFactNeighborX="-103" custLinFactNeighborY="-399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B4F805-CF5F-4AAC-9B60-87036BA93673}" type="pres">
      <dgm:prSet presAssocID="{F015E00C-43A0-4009-B672-D4BC9F0AEE2E}" presName="accent_1" presStyleCnt="0"/>
      <dgm:spPr/>
    </dgm:pt>
    <dgm:pt modelId="{183A54F4-8AA0-4DA9-B912-CF0133F1301C}" type="pres">
      <dgm:prSet presAssocID="{F015E00C-43A0-4009-B672-D4BC9F0AEE2E}" presName="accentRepeatNode" presStyleLbl="solidFgAcc1" presStyleIdx="0" presStyleCnt="2"/>
      <dgm:spPr>
        <a:solidFill>
          <a:srgbClr val="FF0000"/>
        </a:solidFill>
        <a:ln>
          <a:solidFill>
            <a:srgbClr val="FF0000"/>
          </a:solidFill>
        </a:ln>
      </dgm:spPr>
    </dgm:pt>
    <dgm:pt modelId="{C71DA7EE-C163-4273-8921-E7507BBF6F07}" type="pres">
      <dgm:prSet presAssocID="{6BAF2FB5-F816-4405-858D-276F80B2D7B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CE086CD-0008-4CE0-9A42-74BBE025946E}" type="pres">
      <dgm:prSet presAssocID="{6BAF2FB5-F816-4405-858D-276F80B2D7BA}" presName="accent_2" presStyleCnt="0"/>
      <dgm:spPr/>
    </dgm:pt>
    <dgm:pt modelId="{DB8857FA-7A16-4329-BEC4-45C0BE67B1B1}" type="pres">
      <dgm:prSet presAssocID="{6BAF2FB5-F816-4405-858D-276F80B2D7BA}" presName="accentRepeatNode" presStyleLbl="solidFgAcc1" presStyleIdx="1" presStyleCnt="2"/>
      <dgm:spPr>
        <a:solidFill>
          <a:srgbClr val="92D050"/>
        </a:solidFill>
        <a:ln>
          <a:solidFill>
            <a:srgbClr val="92D050"/>
          </a:solidFill>
        </a:ln>
      </dgm:spPr>
    </dgm:pt>
  </dgm:ptLst>
  <dgm:cxnLst>
    <dgm:cxn modelId="{F27F0BA9-0452-47BB-BF65-84B5151D22DF}" type="presOf" srcId="{6BAF2FB5-F816-4405-858D-276F80B2D7BA}" destId="{C71DA7EE-C163-4273-8921-E7507BBF6F07}" srcOrd="0" destOrd="0" presId="urn:microsoft.com/office/officeart/2008/layout/VerticalCurvedList"/>
    <dgm:cxn modelId="{806B6FB9-16C9-405B-9298-1E73A7549C4F}" type="presOf" srcId="{28E30147-E253-48E5-A318-1EFB1D3F506C}" destId="{5DA5A15B-E8BF-4240-8049-5E46056007EE}" srcOrd="0" destOrd="0" presId="urn:microsoft.com/office/officeart/2008/layout/VerticalCurvedList"/>
    <dgm:cxn modelId="{A3732F32-EC4C-4E56-9169-FD512521CB6F}" type="presOf" srcId="{F015E00C-43A0-4009-B672-D4BC9F0AEE2E}" destId="{056E3BE5-9CFF-415E-A9E9-6EDEBD509D82}" srcOrd="0" destOrd="0" presId="urn:microsoft.com/office/officeart/2008/layout/VerticalCurvedList"/>
    <dgm:cxn modelId="{62076650-E3D9-410E-94F0-005040E68CEA}" type="presOf" srcId="{206E6CBF-9DF9-4C69-B398-4BB2BFF8EB06}" destId="{4DCE9679-F4D1-4D61-9FAF-0D081FBE128D}" srcOrd="0" destOrd="0" presId="urn:microsoft.com/office/officeart/2008/layout/VerticalCurvedList"/>
    <dgm:cxn modelId="{A2903E67-110A-4A48-9266-50CF6765BCFD}" srcId="{28E30147-E253-48E5-A318-1EFB1D3F506C}" destId="{6BAF2FB5-F816-4405-858D-276F80B2D7BA}" srcOrd="1" destOrd="0" parTransId="{12503555-7F6D-433A-ADDC-C8A42FC3A7B0}" sibTransId="{9C78D5DD-452E-4EC4-B58D-58EB7374D48A}"/>
    <dgm:cxn modelId="{6B73D1F8-76B4-443A-821D-5F72A37A8E30}" srcId="{28E30147-E253-48E5-A318-1EFB1D3F506C}" destId="{F015E00C-43A0-4009-B672-D4BC9F0AEE2E}" srcOrd="0" destOrd="0" parTransId="{02B7E6C3-CDE0-4F5F-AEB6-9D0107559AD4}" sibTransId="{206E6CBF-9DF9-4C69-B398-4BB2BFF8EB06}"/>
    <dgm:cxn modelId="{497752D2-5BCD-4BA2-8222-D01251905E4F}" type="presParOf" srcId="{5DA5A15B-E8BF-4240-8049-5E46056007EE}" destId="{1EAFCAFF-5E58-4088-B7D9-87E508A8C570}" srcOrd="0" destOrd="0" presId="urn:microsoft.com/office/officeart/2008/layout/VerticalCurvedList"/>
    <dgm:cxn modelId="{6CDDA18B-6548-4585-B0C5-313690073C4C}" type="presParOf" srcId="{1EAFCAFF-5E58-4088-B7D9-87E508A8C570}" destId="{57BD4767-F6C7-4162-94BF-F65776146119}" srcOrd="0" destOrd="0" presId="urn:microsoft.com/office/officeart/2008/layout/VerticalCurvedList"/>
    <dgm:cxn modelId="{CE78E0D4-3FD4-4BB0-A401-6F1B73F54D63}" type="presParOf" srcId="{57BD4767-F6C7-4162-94BF-F65776146119}" destId="{21E9499B-A3A8-486E-993B-1F2967FE0ABE}" srcOrd="0" destOrd="0" presId="urn:microsoft.com/office/officeart/2008/layout/VerticalCurvedList"/>
    <dgm:cxn modelId="{0A8B7E9C-4DEE-40E5-9C6E-29390269C6AD}" type="presParOf" srcId="{57BD4767-F6C7-4162-94BF-F65776146119}" destId="{4DCE9679-F4D1-4D61-9FAF-0D081FBE128D}" srcOrd="1" destOrd="0" presId="urn:microsoft.com/office/officeart/2008/layout/VerticalCurvedList"/>
    <dgm:cxn modelId="{FA13B0B6-C70B-467E-9BDB-785949B00769}" type="presParOf" srcId="{57BD4767-F6C7-4162-94BF-F65776146119}" destId="{F406B040-CE6A-4C21-9AAE-F6BE5513FDB9}" srcOrd="2" destOrd="0" presId="urn:microsoft.com/office/officeart/2008/layout/VerticalCurvedList"/>
    <dgm:cxn modelId="{37B15DB0-5A77-4BDD-9DD8-8BC21FA3D7A5}" type="presParOf" srcId="{57BD4767-F6C7-4162-94BF-F65776146119}" destId="{4E4855F0-3C11-4586-9E22-EF3CF81564E5}" srcOrd="3" destOrd="0" presId="urn:microsoft.com/office/officeart/2008/layout/VerticalCurvedList"/>
    <dgm:cxn modelId="{2DA5554B-5C49-40F8-B3BC-E27D27165380}" type="presParOf" srcId="{1EAFCAFF-5E58-4088-B7D9-87E508A8C570}" destId="{056E3BE5-9CFF-415E-A9E9-6EDEBD509D82}" srcOrd="1" destOrd="0" presId="urn:microsoft.com/office/officeart/2008/layout/VerticalCurvedList"/>
    <dgm:cxn modelId="{C4F4A996-4262-488E-9D6F-934D604BF675}" type="presParOf" srcId="{1EAFCAFF-5E58-4088-B7D9-87E508A8C570}" destId="{DDB4F805-CF5F-4AAC-9B60-87036BA93673}" srcOrd="2" destOrd="0" presId="urn:microsoft.com/office/officeart/2008/layout/VerticalCurvedList"/>
    <dgm:cxn modelId="{55A500C8-3815-4F5D-9E9C-1037B213FE47}" type="presParOf" srcId="{DDB4F805-CF5F-4AAC-9B60-87036BA93673}" destId="{183A54F4-8AA0-4DA9-B912-CF0133F1301C}" srcOrd="0" destOrd="0" presId="urn:microsoft.com/office/officeart/2008/layout/VerticalCurvedList"/>
    <dgm:cxn modelId="{A7839FE6-695A-4155-AB5C-08D2B6C33755}" type="presParOf" srcId="{1EAFCAFF-5E58-4088-B7D9-87E508A8C570}" destId="{C71DA7EE-C163-4273-8921-E7507BBF6F07}" srcOrd="3" destOrd="0" presId="urn:microsoft.com/office/officeart/2008/layout/VerticalCurvedList"/>
    <dgm:cxn modelId="{0D645A1B-9750-4583-A571-17555C0AB0B6}" type="presParOf" srcId="{1EAFCAFF-5E58-4088-B7D9-87E508A8C570}" destId="{1CE086CD-0008-4CE0-9A42-74BBE025946E}" srcOrd="4" destOrd="0" presId="urn:microsoft.com/office/officeart/2008/layout/VerticalCurvedList"/>
    <dgm:cxn modelId="{9B35AEB5-940C-48F9-9088-3B9F620A2433}" type="presParOf" srcId="{1CE086CD-0008-4CE0-9A42-74BBE025946E}" destId="{DB8857FA-7A16-4329-BEC4-45C0BE67B1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899CD1-0B06-43B8-8319-E5F3043718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85B1E38-DA5F-4E4A-B923-A25E176CFE13}">
      <dgm:prSet phldrT="[Texto]" custT="1"/>
      <dgm:spPr/>
      <dgm:t>
        <a:bodyPr/>
        <a:lstStyle/>
        <a:p>
          <a:r>
            <a:rPr lang="pt-PT" sz="2000" dirty="0" smtClean="0"/>
            <a:t>Fase de autorização – Dois pedidos de autorização </a:t>
          </a:r>
          <a:endParaRPr lang="pt-PT" sz="2000" dirty="0"/>
        </a:p>
      </dgm:t>
    </dgm:pt>
    <dgm:pt modelId="{43DBFD5E-C8A1-4DAC-BE60-04B16580EA00}" type="parTrans" cxnId="{1A23FB03-DDDA-40A7-9048-3AA30B5A3DF0}">
      <dgm:prSet/>
      <dgm:spPr/>
      <dgm:t>
        <a:bodyPr/>
        <a:lstStyle/>
        <a:p>
          <a:endParaRPr lang="pt-PT"/>
        </a:p>
      </dgm:t>
    </dgm:pt>
    <dgm:pt modelId="{3664D839-9904-4DBF-8840-F4BA60E5BB3A}" type="sibTrans" cxnId="{1A23FB03-DDDA-40A7-9048-3AA30B5A3DF0}">
      <dgm:prSet/>
      <dgm:spPr/>
      <dgm:t>
        <a:bodyPr/>
        <a:lstStyle/>
        <a:p>
          <a:endParaRPr lang="pt-PT"/>
        </a:p>
      </dgm:t>
    </dgm:pt>
    <dgm:pt modelId="{48B904BA-1783-46EF-B1AC-9D82783F25FD}" type="pres">
      <dgm:prSet presAssocID="{8C899CD1-0B06-43B8-8319-E5F3043718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DE881CA8-9A95-406B-B662-5C73D16BBC5E}" type="pres">
      <dgm:prSet presAssocID="{8C899CD1-0B06-43B8-8319-E5F304371895}" presName="Name1" presStyleCnt="0"/>
      <dgm:spPr/>
    </dgm:pt>
    <dgm:pt modelId="{2A4BD4BD-D0F9-4E67-A364-4C2D513022F9}" type="pres">
      <dgm:prSet presAssocID="{8C899CD1-0B06-43B8-8319-E5F304371895}" presName="cycle" presStyleCnt="0"/>
      <dgm:spPr/>
    </dgm:pt>
    <dgm:pt modelId="{894AC08C-7C32-4659-9875-53B3C0363F1E}" type="pres">
      <dgm:prSet presAssocID="{8C899CD1-0B06-43B8-8319-E5F304371895}" presName="srcNode" presStyleLbl="node1" presStyleIdx="0" presStyleCnt="1"/>
      <dgm:spPr/>
    </dgm:pt>
    <dgm:pt modelId="{88C0A57D-50FD-4956-AD11-3B0EB03B6C5D}" type="pres">
      <dgm:prSet presAssocID="{8C899CD1-0B06-43B8-8319-E5F304371895}" presName="conn" presStyleLbl="parChTrans1D2" presStyleIdx="0" presStyleCnt="1"/>
      <dgm:spPr/>
      <dgm:t>
        <a:bodyPr/>
        <a:lstStyle/>
        <a:p>
          <a:endParaRPr lang="pt-PT"/>
        </a:p>
      </dgm:t>
    </dgm:pt>
    <dgm:pt modelId="{8B6ED8C8-198C-4554-B139-9AF9EDDD59F2}" type="pres">
      <dgm:prSet presAssocID="{8C899CD1-0B06-43B8-8319-E5F304371895}" presName="extraNode" presStyleLbl="node1" presStyleIdx="0" presStyleCnt="1"/>
      <dgm:spPr/>
    </dgm:pt>
    <dgm:pt modelId="{BFC773BB-1003-40A4-B2C9-ED9625F303E6}" type="pres">
      <dgm:prSet presAssocID="{8C899CD1-0B06-43B8-8319-E5F304371895}" presName="dstNode" presStyleLbl="node1" presStyleIdx="0" presStyleCnt="1"/>
      <dgm:spPr/>
    </dgm:pt>
    <dgm:pt modelId="{A967A86A-D896-4806-8E48-1115787CE9EA}" type="pres">
      <dgm:prSet presAssocID="{E85B1E38-DA5F-4E4A-B923-A25E176CFE1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122A1F-AD3A-470E-A1C0-77958F0BA43B}" type="pres">
      <dgm:prSet presAssocID="{E85B1E38-DA5F-4E4A-B923-A25E176CFE13}" presName="accent_1" presStyleCnt="0"/>
      <dgm:spPr/>
    </dgm:pt>
    <dgm:pt modelId="{C394DCCB-D25A-4CD5-9270-AA18FB2F9891}" type="pres">
      <dgm:prSet presAssocID="{E85B1E38-DA5F-4E4A-B923-A25E176CFE13}" presName="accentRepeatNode" presStyleLbl="solidFgAcc1" presStyleIdx="0" presStyleCnt="1" custLinFactNeighborX="-5550" custLinFactNeighborY="-1121"/>
      <dgm:spPr/>
    </dgm:pt>
  </dgm:ptLst>
  <dgm:cxnLst>
    <dgm:cxn modelId="{570EA5A8-5D2A-477B-B29C-990F10B54572}" type="presOf" srcId="{3664D839-9904-4DBF-8840-F4BA60E5BB3A}" destId="{88C0A57D-50FD-4956-AD11-3B0EB03B6C5D}" srcOrd="0" destOrd="0" presId="urn:microsoft.com/office/officeart/2008/layout/VerticalCurvedList"/>
    <dgm:cxn modelId="{E9EFEC49-EFAD-40AB-8A6E-8DD414676835}" type="presOf" srcId="{8C899CD1-0B06-43B8-8319-E5F304371895}" destId="{48B904BA-1783-46EF-B1AC-9D82783F25FD}" srcOrd="0" destOrd="0" presId="urn:microsoft.com/office/officeart/2008/layout/VerticalCurvedList"/>
    <dgm:cxn modelId="{09AE8F08-DA42-471F-A766-60D8E114225E}" type="presOf" srcId="{E85B1E38-DA5F-4E4A-B923-A25E176CFE13}" destId="{A967A86A-D896-4806-8E48-1115787CE9EA}" srcOrd="0" destOrd="0" presId="urn:microsoft.com/office/officeart/2008/layout/VerticalCurvedList"/>
    <dgm:cxn modelId="{1A23FB03-DDDA-40A7-9048-3AA30B5A3DF0}" srcId="{8C899CD1-0B06-43B8-8319-E5F304371895}" destId="{E85B1E38-DA5F-4E4A-B923-A25E176CFE13}" srcOrd="0" destOrd="0" parTransId="{43DBFD5E-C8A1-4DAC-BE60-04B16580EA00}" sibTransId="{3664D839-9904-4DBF-8840-F4BA60E5BB3A}"/>
    <dgm:cxn modelId="{82A7C7AA-6DAF-47DB-AD2F-F3756888DFAA}" type="presParOf" srcId="{48B904BA-1783-46EF-B1AC-9D82783F25FD}" destId="{DE881CA8-9A95-406B-B662-5C73D16BBC5E}" srcOrd="0" destOrd="0" presId="urn:microsoft.com/office/officeart/2008/layout/VerticalCurvedList"/>
    <dgm:cxn modelId="{2BF37534-498A-49C0-A497-B815DA1144B1}" type="presParOf" srcId="{DE881CA8-9A95-406B-B662-5C73D16BBC5E}" destId="{2A4BD4BD-D0F9-4E67-A364-4C2D513022F9}" srcOrd="0" destOrd="0" presId="urn:microsoft.com/office/officeart/2008/layout/VerticalCurvedList"/>
    <dgm:cxn modelId="{E38528CE-54EB-422D-91AF-2A9514E2C5F2}" type="presParOf" srcId="{2A4BD4BD-D0F9-4E67-A364-4C2D513022F9}" destId="{894AC08C-7C32-4659-9875-53B3C0363F1E}" srcOrd="0" destOrd="0" presId="urn:microsoft.com/office/officeart/2008/layout/VerticalCurvedList"/>
    <dgm:cxn modelId="{09F6E68A-74F0-469F-AC11-5DB79E0B3146}" type="presParOf" srcId="{2A4BD4BD-D0F9-4E67-A364-4C2D513022F9}" destId="{88C0A57D-50FD-4956-AD11-3B0EB03B6C5D}" srcOrd="1" destOrd="0" presId="urn:microsoft.com/office/officeart/2008/layout/VerticalCurvedList"/>
    <dgm:cxn modelId="{3DA65A6F-8D6B-41B9-A703-044898EC8AF3}" type="presParOf" srcId="{2A4BD4BD-D0F9-4E67-A364-4C2D513022F9}" destId="{8B6ED8C8-198C-4554-B139-9AF9EDDD59F2}" srcOrd="2" destOrd="0" presId="urn:microsoft.com/office/officeart/2008/layout/VerticalCurvedList"/>
    <dgm:cxn modelId="{F5733490-B167-4C29-AA87-5528FFBD098B}" type="presParOf" srcId="{2A4BD4BD-D0F9-4E67-A364-4C2D513022F9}" destId="{BFC773BB-1003-40A4-B2C9-ED9625F303E6}" srcOrd="3" destOrd="0" presId="urn:microsoft.com/office/officeart/2008/layout/VerticalCurvedList"/>
    <dgm:cxn modelId="{C98136BC-2948-4A45-A3B6-48360BE96309}" type="presParOf" srcId="{DE881CA8-9A95-406B-B662-5C73D16BBC5E}" destId="{A967A86A-D896-4806-8E48-1115787CE9EA}" srcOrd="1" destOrd="0" presId="urn:microsoft.com/office/officeart/2008/layout/VerticalCurvedList"/>
    <dgm:cxn modelId="{5FF97047-7D34-447B-801B-BC459DA90C40}" type="presParOf" srcId="{DE881CA8-9A95-406B-B662-5C73D16BBC5E}" destId="{C8122A1F-AD3A-470E-A1C0-77958F0BA43B}" srcOrd="2" destOrd="0" presId="urn:microsoft.com/office/officeart/2008/layout/VerticalCurvedList"/>
    <dgm:cxn modelId="{52360625-822D-47B1-A3D7-1966530E28CF}" type="presParOf" srcId="{C8122A1F-AD3A-470E-A1C0-77958F0BA43B}" destId="{C394DCCB-D25A-4CD5-9270-AA18FB2F98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899CD1-0B06-43B8-8319-E5F3043718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85B1E38-DA5F-4E4A-B923-A25E176CFE13}">
      <dgm:prSet phldrT="[Texto]" custT="1"/>
      <dgm:spPr/>
      <dgm:t>
        <a:bodyPr/>
        <a:lstStyle/>
        <a:p>
          <a:r>
            <a:rPr lang="pt-PT" sz="2000" dirty="0" smtClean="0"/>
            <a:t>Seleção da Amostra </a:t>
          </a:r>
          <a:endParaRPr lang="pt-PT" sz="2000" dirty="0"/>
        </a:p>
      </dgm:t>
    </dgm:pt>
    <dgm:pt modelId="{43DBFD5E-C8A1-4DAC-BE60-04B16580EA00}" type="parTrans" cxnId="{1A23FB03-DDDA-40A7-9048-3AA30B5A3DF0}">
      <dgm:prSet/>
      <dgm:spPr/>
      <dgm:t>
        <a:bodyPr/>
        <a:lstStyle/>
        <a:p>
          <a:endParaRPr lang="pt-PT"/>
        </a:p>
      </dgm:t>
    </dgm:pt>
    <dgm:pt modelId="{3664D839-9904-4DBF-8840-F4BA60E5BB3A}" type="sibTrans" cxnId="{1A23FB03-DDDA-40A7-9048-3AA30B5A3DF0}">
      <dgm:prSet/>
      <dgm:spPr/>
      <dgm:t>
        <a:bodyPr/>
        <a:lstStyle/>
        <a:p>
          <a:endParaRPr lang="pt-PT"/>
        </a:p>
      </dgm:t>
    </dgm:pt>
    <dgm:pt modelId="{48B904BA-1783-46EF-B1AC-9D82783F25FD}" type="pres">
      <dgm:prSet presAssocID="{8C899CD1-0B06-43B8-8319-E5F3043718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DE881CA8-9A95-406B-B662-5C73D16BBC5E}" type="pres">
      <dgm:prSet presAssocID="{8C899CD1-0B06-43B8-8319-E5F304371895}" presName="Name1" presStyleCnt="0"/>
      <dgm:spPr/>
    </dgm:pt>
    <dgm:pt modelId="{2A4BD4BD-D0F9-4E67-A364-4C2D513022F9}" type="pres">
      <dgm:prSet presAssocID="{8C899CD1-0B06-43B8-8319-E5F304371895}" presName="cycle" presStyleCnt="0"/>
      <dgm:spPr/>
    </dgm:pt>
    <dgm:pt modelId="{894AC08C-7C32-4659-9875-53B3C0363F1E}" type="pres">
      <dgm:prSet presAssocID="{8C899CD1-0B06-43B8-8319-E5F304371895}" presName="srcNode" presStyleLbl="node1" presStyleIdx="0" presStyleCnt="1"/>
      <dgm:spPr/>
    </dgm:pt>
    <dgm:pt modelId="{88C0A57D-50FD-4956-AD11-3B0EB03B6C5D}" type="pres">
      <dgm:prSet presAssocID="{8C899CD1-0B06-43B8-8319-E5F304371895}" presName="conn" presStyleLbl="parChTrans1D2" presStyleIdx="0" presStyleCnt="1"/>
      <dgm:spPr/>
      <dgm:t>
        <a:bodyPr/>
        <a:lstStyle/>
        <a:p>
          <a:endParaRPr lang="pt-PT"/>
        </a:p>
      </dgm:t>
    </dgm:pt>
    <dgm:pt modelId="{8B6ED8C8-198C-4554-B139-9AF9EDDD59F2}" type="pres">
      <dgm:prSet presAssocID="{8C899CD1-0B06-43B8-8319-E5F304371895}" presName="extraNode" presStyleLbl="node1" presStyleIdx="0" presStyleCnt="1"/>
      <dgm:spPr/>
    </dgm:pt>
    <dgm:pt modelId="{BFC773BB-1003-40A4-B2C9-ED9625F303E6}" type="pres">
      <dgm:prSet presAssocID="{8C899CD1-0B06-43B8-8319-E5F304371895}" presName="dstNode" presStyleLbl="node1" presStyleIdx="0" presStyleCnt="1"/>
      <dgm:spPr/>
    </dgm:pt>
    <dgm:pt modelId="{A967A86A-D896-4806-8E48-1115787CE9EA}" type="pres">
      <dgm:prSet presAssocID="{E85B1E38-DA5F-4E4A-B923-A25E176CFE13}" presName="text_1" presStyleLbl="node1" presStyleIdx="0" presStyleCnt="1" custLinFactNeighborX="1391" custLinFactNeighborY="315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122A1F-AD3A-470E-A1C0-77958F0BA43B}" type="pres">
      <dgm:prSet presAssocID="{E85B1E38-DA5F-4E4A-B923-A25E176CFE13}" presName="accent_1" presStyleCnt="0"/>
      <dgm:spPr/>
    </dgm:pt>
    <dgm:pt modelId="{C394DCCB-D25A-4CD5-9270-AA18FB2F9891}" type="pres">
      <dgm:prSet presAssocID="{E85B1E38-DA5F-4E4A-B923-A25E176CFE13}" presName="accentRepeatNode" presStyleLbl="solidFgAcc1" presStyleIdx="0" presStyleCnt="1" custLinFactNeighborX="-5550" custLinFactNeighborY="-1121"/>
      <dgm:spPr/>
    </dgm:pt>
  </dgm:ptLst>
  <dgm:cxnLst>
    <dgm:cxn modelId="{A3803B82-A301-4B90-86D8-4595645F9681}" type="presOf" srcId="{3664D839-9904-4DBF-8840-F4BA60E5BB3A}" destId="{88C0A57D-50FD-4956-AD11-3B0EB03B6C5D}" srcOrd="0" destOrd="0" presId="urn:microsoft.com/office/officeart/2008/layout/VerticalCurvedList"/>
    <dgm:cxn modelId="{68600BDD-588D-437C-BA4E-7DFF27883470}" type="presOf" srcId="{8C899CD1-0B06-43B8-8319-E5F304371895}" destId="{48B904BA-1783-46EF-B1AC-9D82783F25FD}" srcOrd="0" destOrd="0" presId="urn:microsoft.com/office/officeart/2008/layout/VerticalCurvedList"/>
    <dgm:cxn modelId="{B4A55894-2CFA-4C8C-860E-A87EAC09FF2B}" type="presOf" srcId="{E85B1E38-DA5F-4E4A-B923-A25E176CFE13}" destId="{A967A86A-D896-4806-8E48-1115787CE9EA}" srcOrd="0" destOrd="0" presId="urn:microsoft.com/office/officeart/2008/layout/VerticalCurvedList"/>
    <dgm:cxn modelId="{1A23FB03-DDDA-40A7-9048-3AA30B5A3DF0}" srcId="{8C899CD1-0B06-43B8-8319-E5F304371895}" destId="{E85B1E38-DA5F-4E4A-B923-A25E176CFE13}" srcOrd="0" destOrd="0" parTransId="{43DBFD5E-C8A1-4DAC-BE60-04B16580EA00}" sibTransId="{3664D839-9904-4DBF-8840-F4BA60E5BB3A}"/>
    <dgm:cxn modelId="{5DB7BB60-4985-4AB0-B800-4FAFB442FD6C}" type="presParOf" srcId="{48B904BA-1783-46EF-B1AC-9D82783F25FD}" destId="{DE881CA8-9A95-406B-B662-5C73D16BBC5E}" srcOrd="0" destOrd="0" presId="urn:microsoft.com/office/officeart/2008/layout/VerticalCurvedList"/>
    <dgm:cxn modelId="{F2A19275-B5C4-4AF5-AC53-E7D7D7F2EFAB}" type="presParOf" srcId="{DE881CA8-9A95-406B-B662-5C73D16BBC5E}" destId="{2A4BD4BD-D0F9-4E67-A364-4C2D513022F9}" srcOrd="0" destOrd="0" presId="urn:microsoft.com/office/officeart/2008/layout/VerticalCurvedList"/>
    <dgm:cxn modelId="{94407B39-D623-4CC4-B092-7BD37A6F3B84}" type="presParOf" srcId="{2A4BD4BD-D0F9-4E67-A364-4C2D513022F9}" destId="{894AC08C-7C32-4659-9875-53B3C0363F1E}" srcOrd="0" destOrd="0" presId="urn:microsoft.com/office/officeart/2008/layout/VerticalCurvedList"/>
    <dgm:cxn modelId="{9C511B67-BF06-4FC6-BAF0-D72B72C8AD17}" type="presParOf" srcId="{2A4BD4BD-D0F9-4E67-A364-4C2D513022F9}" destId="{88C0A57D-50FD-4956-AD11-3B0EB03B6C5D}" srcOrd="1" destOrd="0" presId="urn:microsoft.com/office/officeart/2008/layout/VerticalCurvedList"/>
    <dgm:cxn modelId="{1E857EA8-A021-43A3-99CB-F4EED80AD830}" type="presParOf" srcId="{2A4BD4BD-D0F9-4E67-A364-4C2D513022F9}" destId="{8B6ED8C8-198C-4554-B139-9AF9EDDD59F2}" srcOrd="2" destOrd="0" presId="urn:microsoft.com/office/officeart/2008/layout/VerticalCurvedList"/>
    <dgm:cxn modelId="{13C06AEC-C49C-4CC4-95F3-80C8819E6C91}" type="presParOf" srcId="{2A4BD4BD-D0F9-4E67-A364-4C2D513022F9}" destId="{BFC773BB-1003-40A4-B2C9-ED9625F303E6}" srcOrd="3" destOrd="0" presId="urn:microsoft.com/office/officeart/2008/layout/VerticalCurvedList"/>
    <dgm:cxn modelId="{173160F4-D057-4ED7-BD16-E7C869E42778}" type="presParOf" srcId="{DE881CA8-9A95-406B-B662-5C73D16BBC5E}" destId="{A967A86A-D896-4806-8E48-1115787CE9EA}" srcOrd="1" destOrd="0" presId="urn:microsoft.com/office/officeart/2008/layout/VerticalCurvedList"/>
    <dgm:cxn modelId="{4E6E927D-047F-44CA-9EEC-CB1D3294D1DC}" type="presParOf" srcId="{DE881CA8-9A95-406B-B662-5C73D16BBC5E}" destId="{C8122A1F-AD3A-470E-A1C0-77958F0BA43B}" srcOrd="2" destOrd="0" presId="urn:microsoft.com/office/officeart/2008/layout/VerticalCurvedList"/>
    <dgm:cxn modelId="{609DD7B9-8A75-4338-9BA4-7C6018B11A22}" type="presParOf" srcId="{C8122A1F-AD3A-470E-A1C0-77958F0BA43B}" destId="{C394DCCB-D25A-4CD5-9270-AA18FB2F98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899CD1-0B06-43B8-8319-E5F3043718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85B1E38-DA5F-4E4A-B923-A25E176CFE13}">
      <dgm:prSet phldrT="[Texto]" custT="1"/>
      <dgm:spPr/>
      <dgm:t>
        <a:bodyPr/>
        <a:lstStyle/>
        <a:p>
          <a:r>
            <a:rPr lang="pt-PT" sz="2000" dirty="0" smtClean="0"/>
            <a:t>Declaração do Fisioterapeuta </a:t>
          </a:r>
          <a:endParaRPr lang="pt-PT" sz="2000" dirty="0"/>
        </a:p>
      </dgm:t>
    </dgm:pt>
    <dgm:pt modelId="{43DBFD5E-C8A1-4DAC-BE60-04B16580EA00}" type="parTrans" cxnId="{1A23FB03-DDDA-40A7-9048-3AA30B5A3DF0}">
      <dgm:prSet/>
      <dgm:spPr/>
      <dgm:t>
        <a:bodyPr/>
        <a:lstStyle/>
        <a:p>
          <a:endParaRPr lang="pt-PT"/>
        </a:p>
      </dgm:t>
    </dgm:pt>
    <dgm:pt modelId="{3664D839-9904-4DBF-8840-F4BA60E5BB3A}" type="sibTrans" cxnId="{1A23FB03-DDDA-40A7-9048-3AA30B5A3DF0}">
      <dgm:prSet/>
      <dgm:spPr/>
      <dgm:t>
        <a:bodyPr/>
        <a:lstStyle/>
        <a:p>
          <a:endParaRPr lang="pt-PT"/>
        </a:p>
      </dgm:t>
    </dgm:pt>
    <dgm:pt modelId="{48B904BA-1783-46EF-B1AC-9D82783F25FD}" type="pres">
      <dgm:prSet presAssocID="{8C899CD1-0B06-43B8-8319-E5F3043718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DE881CA8-9A95-406B-B662-5C73D16BBC5E}" type="pres">
      <dgm:prSet presAssocID="{8C899CD1-0B06-43B8-8319-E5F304371895}" presName="Name1" presStyleCnt="0"/>
      <dgm:spPr/>
    </dgm:pt>
    <dgm:pt modelId="{2A4BD4BD-D0F9-4E67-A364-4C2D513022F9}" type="pres">
      <dgm:prSet presAssocID="{8C899CD1-0B06-43B8-8319-E5F304371895}" presName="cycle" presStyleCnt="0"/>
      <dgm:spPr/>
    </dgm:pt>
    <dgm:pt modelId="{894AC08C-7C32-4659-9875-53B3C0363F1E}" type="pres">
      <dgm:prSet presAssocID="{8C899CD1-0B06-43B8-8319-E5F304371895}" presName="srcNode" presStyleLbl="node1" presStyleIdx="0" presStyleCnt="1"/>
      <dgm:spPr/>
    </dgm:pt>
    <dgm:pt modelId="{88C0A57D-50FD-4956-AD11-3B0EB03B6C5D}" type="pres">
      <dgm:prSet presAssocID="{8C899CD1-0B06-43B8-8319-E5F304371895}" presName="conn" presStyleLbl="parChTrans1D2" presStyleIdx="0" presStyleCnt="1"/>
      <dgm:spPr/>
      <dgm:t>
        <a:bodyPr/>
        <a:lstStyle/>
        <a:p>
          <a:endParaRPr lang="pt-PT"/>
        </a:p>
      </dgm:t>
    </dgm:pt>
    <dgm:pt modelId="{8B6ED8C8-198C-4554-B139-9AF9EDDD59F2}" type="pres">
      <dgm:prSet presAssocID="{8C899CD1-0B06-43B8-8319-E5F304371895}" presName="extraNode" presStyleLbl="node1" presStyleIdx="0" presStyleCnt="1"/>
      <dgm:spPr/>
    </dgm:pt>
    <dgm:pt modelId="{BFC773BB-1003-40A4-B2C9-ED9625F303E6}" type="pres">
      <dgm:prSet presAssocID="{8C899CD1-0B06-43B8-8319-E5F304371895}" presName="dstNode" presStyleLbl="node1" presStyleIdx="0" presStyleCnt="1"/>
      <dgm:spPr/>
    </dgm:pt>
    <dgm:pt modelId="{A967A86A-D896-4806-8E48-1115787CE9EA}" type="pres">
      <dgm:prSet presAssocID="{E85B1E38-DA5F-4E4A-B923-A25E176CFE13}" presName="text_1" presStyleLbl="node1" presStyleIdx="0" presStyleCnt="1" custLinFactNeighborX="540" custLinFactNeighborY="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122A1F-AD3A-470E-A1C0-77958F0BA43B}" type="pres">
      <dgm:prSet presAssocID="{E85B1E38-DA5F-4E4A-B923-A25E176CFE13}" presName="accent_1" presStyleCnt="0"/>
      <dgm:spPr/>
    </dgm:pt>
    <dgm:pt modelId="{C394DCCB-D25A-4CD5-9270-AA18FB2F9891}" type="pres">
      <dgm:prSet presAssocID="{E85B1E38-DA5F-4E4A-B923-A25E176CFE13}" presName="accentRepeatNode" presStyleLbl="solidFgAcc1" presStyleIdx="0" presStyleCnt="1" custLinFactNeighborX="-5550" custLinFactNeighborY="-1121"/>
      <dgm:spPr/>
    </dgm:pt>
  </dgm:ptLst>
  <dgm:cxnLst>
    <dgm:cxn modelId="{B50B0160-C2B3-47B3-8CFF-840B3659C4B2}" type="presOf" srcId="{3664D839-9904-4DBF-8840-F4BA60E5BB3A}" destId="{88C0A57D-50FD-4956-AD11-3B0EB03B6C5D}" srcOrd="0" destOrd="0" presId="urn:microsoft.com/office/officeart/2008/layout/VerticalCurvedList"/>
    <dgm:cxn modelId="{58E388C5-715D-4BEE-9B45-1C8E04DF683D}" type="presOf" srcId="{E85B1E38-DA5F-4E4A-B923-A25E176CFE13}" destId="{A967A86A-D896-4806-8E48-1115787CE9EA}" srcOrd="0" destOrd="0" presId="urn:microsoft.com/office/officeart/2008/layout/VerticalCurvedList"/>
    <dgm:cxn modelId="{7675B1EE-47CF-451C-829D-304F69BCC124}" type="presOf" srcId="{8C899CD1-0B06-43B8-8319-E5F304371895}" destId="{48B904BA-1783-46EF-B1AC-9D82783F25FD}" srcOrd="0" destOrd="0" presId="urn:microsoft.com/office/officeart/2008/layout/VerticalCurvedList"/>
    <dgm:cxn modelId="{1A23FB03-DDDA-40A7-9048-3AA30B5A3DF0}" srcId="{8C899CD1-0B06-43B8-8319-E5F304371895}" destId="{E85B1E38-DA5F-4E4A-B923-A25E176CFE13}" srcOrd="0" destOrd="0" parTransId="{43DBFD5E-C8A1-4DAC-BE60-04B16580EA00}" sibTransId="{3664D839-9904-4DBF-8840-F4BA60E5BB3A}"/>
    <dgm:cxn modelId="{0A947D56-0104-4BF0-A6AC-BBF35A6A2F47}" type="presParOf" srcId="{48B904BA-1783-46EF-B1AC-9D82783F25FD}" destId="{DE881CA8-9A95-406B-B662-5C73D16BBC5E}" srcOrd="0" destOrd="0" presId="urn:microsoft.com/office/officeart/2008/layout/VerticalCurvedList"/>
    <dgm:cxn modelId="{9FE33385-783B-4780-9A45-9E2A3D4F8FFC}" type="presParOf" srcId="{DE881CA8-9A95-406B-B662-5C73D16BBC5E}" destId="{2A4BD4BD-D0F9-4E67-A364-4C2D513022F9}" srcOrd="0" destOrd="0" presId="urn:microsoft.com/office/officeart/2008/layout/VerticalCurvedList"/>
    <dgm:cxn modelId="{263EA2A7-6A16-4D03-AB84-7C8F738AA05D}" type="presParOf" srcId="{2A4BD4BD-D0F9-4E67-A364-4C2D513022F9}" destId="{894AC08C-7C32-4659-9875-53B3C0363F1E}" srcOrd="0" destOrd="0" presId="urn:microsoft.com/office/officeart/2008/layout/VerticalCurvedList"/>
    <dgm:cxn modelId="{32F037B5-210A-4861-A84D-D5EFC25F06B4}" type="presParOf" srcId="{2A4BD4BD-D0F9-4E67-A364-4C2D513022F9}" destId="{88C0A57D-50FD-4956-AD11-3B0EB03B6C5D}" srcOrd="1" destOrd="0" presId="urn:microsoft.com/office/officeart/2008/layout/VerticalCurvedList"/>
    <dgm:cxn modelId="{A0D90341-605B-47DC-9C90-BCAD7179A224}" type="presParOf" srcId="{2A4BD4BD-D0F9-4E67-A364-4C2D513022F9}" destId="{8B6ED8C8-198C-4554-B139-9AF9EDDD59F2}" srcOrd="2" destOrd="0" presId="urn:microsoft.com/office/officeart/2008/layout/VerticalCurvedList"/>
    <dgm:cxn modelId="{C0F042CF-5CB0-48E8-9BE5-7ABC7ECE686B}" type="presParOf" srcId="{2A4BD4BD-D0F9-4E67-A364-4C2D513022F9}" destId="{BFC773BB-1003-40A4-B2C9-ED9625F303E6}" srcOrd="3" destOrd="0" presId="urn:microsoft.com/office/officeart/2008/layout/VerticalCurvedList"/>
    <dgm:cxn modelId="{17EB79DB-FD67-40CD-ADE4-8D34CB9EAF63}" type="presParOf" srcId="{DE881CA8-9A95-406B-B662-5C73D16BBC5E}" destId="{A967A86A-D896-4806-8E48-1115787CE9EA}" srcOrd="1" destOrd="0" presId="urn:microsoft.com/office/officeart/2008/layout/VerticalCurvedList"/>
    <dgm:cxn modelId="{412B0576-B7D9-4E47-804B-0BF769893E77}" type="presParOf" srcId="{DE881CA8-9A95-406B-B662-5C73D16BBC5E}" destId="{C8122A1F-AD3A-470E-A1C0-77958F0BA43B}" srcOrd="2" destOrd="0" presId="urn:microsoft.com/office/officeart/2008/layout/VerticalCurvedList"/>
    <dgm:cxn modelId="{415A35A9-6B7F-42FA-8F1B-6513FD6172BE}" type="presParOf" srcId="{C8122A1F-AD3A-470E-A1C0-77958F0BA43B}" destId="{C394DCCB-D25A-4CD5-9270-AA18FB2F98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FDE9-B3AF-4E6D-A558-F0D836E4B139}">
      <dsp:nvSpPr>
        <dsp:cNvPr id="0" name=""/>
        <dsp:cNvSpPr/>
      </dsp:nvSpPr>
      <dsp:spPr>
        <a:xfrm>
          <a:off x="2682" y="8872"/>
          <a:ext cx="2615054" cy="1046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Variável Independente </a:t>
          </a:r>
          <a:endParaRPr lang="pt-PT" sz="2800" kern="1200" dirty="0"/>
        </a:p>
      </dsp:txBody>
      <dsp:txXfrm>
        <a:off x="2682" y="8872"/>
        <a:ext cx="2615054" cy="1046021"/>
      </dsp:txXfrm>
    </dsp:sp>
    <dsp:sp modelId="{BA6E16EF-B813-438D-A6DA-9F332F26A179}">
      <dsp:nvSpPr>
        <dsp:cNvPr id="0" name=""/>
        <dsp:cNvSpPr/>
      </dsp:nvSpPr>
      <dsp:spPr>
        <a:xfrm>
          <a:off x="2682" y="1054894"/>
          <a:ext cx="2615054" cy="1888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0" kern="1200" dirty="0" smtClean="0"/>
            <a:t>Plano de intervenção com realização de </a:t>
          </a:r>
          <a:r>
            <a:rPr lang="pt-PT" sz="1800" b="0" i="1" kern="1200" dirty="0" err="1" smtClean="0"/>
            <a:t>Nordic</a:t>
          </a:r>
          <a:r>
            <a:rPr lang="pt-PT" sz="1800" b="0" i="1" kern="1200" dirty="0" smtClean="0"/>
            <a:t> </a:t>
          </a:r>
          <a:r>
            <a:rPr lang="pt-PT" sz="1800" b="0" i="1" kern="1200" dirty="0" err="1" smtClean="0"/>
            <a:t>Walk</a:t>
          </a:r>
          <a:r>
            <a:rPr lang="pt-PT" sz="1800" b="0" i="1" kern="1200" dirty="0" smtClean="0"/>
            <a:t> </a:t>
          </a:r>
          <a:r>
            <a:rPr lang="pt-PT" sz="1800" b="0" kern="1200" dirty="0" smtClean="0"/>
            <a:t>e estimulação Cognitiva</a:t>
          </a:r>
          <a:endParaRPr lang="pt-PT" sz="1800" b="0" kern="1200" dirty="0"/>
        </a:p>
      </dsp:txBody>
      <dsp:txXfrm>
        <a:off x="2682" y="1054894"/>
        <a:ext cx="2615054" cy="1888560"/>
      </dsp:txXfrm>
    </dsp:sp>
    <dsp:sp modelId="{AEF74AAD-FF22-4E26-B82A-A1A8067FC473}">
      <dsp:nvSpPr>
        <dsp:cNvPr id="0" name=""/>
        <dsp:cNvSpPr/>
      </dsp:nvSpPr>
      <dsp:spPr>
        <a:xfrm>
          <a:off x="2983844" y="8872"/>
          <a:ext cx="2615054" cy="1046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Variáveis dependentes </a:t>
          </a:r>
          <a:endParaRPr lang="pt-PT" sz="2800" kern="1200" dirty="0"/>
        </a:p>
      </dsp:txBody>
      <dsp:txXfrm>
        <a:off x="2983844" y="8872"/>
        <a:ext cx="2615054" cy="1046021"/>
      </dsp:txXfrm>
    </dsp:sp>
    <dsp:sp modelId="{DB077FF9-288E-43EB-95DF-DF97B18C279C}">
      <dsp:nvSpPr>
        <dsp:cNvPr id="0" name=""/>
        <dsp:cNvSpPr/>
      </dsp:nvSpPr>
      <dsp:spPr>
        <a:xfrm>
          <a:off x="2983844" y="1054894"/>
          <a:ext cx="2615054" cy="1888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0" kern="1200" dirty="0" smtClean="0"/>
            <a:t>Equilíbrio</a:t>
          </a:r>
          <a:endParaRPr lang="pt-P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0" kern="1200" dirty="0" smtClean="0"/>
            <a:t>Marcha</a:t>
          </a:r>
          <a:endParaRPr lang="pt-P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0" kern="1200" dirty="0" smtClean="0"/>
            <a:t>Funcionalidade</a:t>
          </a:r>
          <a:endParaRPr lang="pt-P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0" kern="1200" dirty="0" smtClean="0"/>
            <a:t>Qualidade de vida</a:t>
          </a:r>
          <a:endParaRPr lang="pt-P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0" kern="1200" dirty="0" smtClean="0"/>
            <a:t>Função Cognitiva</a:t>
          </a:r>
          <a:endParaRPr lang="pt-PT" sz="1800" b="0" kern="1200" dirty="0"/>
        </a:p>
      </dsp:txBody>
      <dsp:txXfrm>
        <a:off x="2983844" y="1054894"/>
        <a:ext cx="2615054" cy="1888560"/>
      </dsp:txXfrm>
    </dsp:sp>
    <dsp:sp modelId="{678D70D4-C176-4DCF-9585-3AA5941F175F}">
      <dsp:nvSpPr>
        <dsp:cNvPr id="0" name=""/>
        <dsp:cNvSpPr/>
      </dsp:nvSpPr>
      <dsp:spPr>
        <a:xfrm>
          <a:off x="5965007" y="8872"/>
          <a:ext cx="2615054" cy="1046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Variáveis de atributo </a:t>
          </a:r>
          <a:endParaRPr lang="pt-PT" sz="2800" kern="1200" dirty="0"/>
        </a:p>
      </dsp:txBody>
      <dsp:txXfrm>
        <a:off x="5965007" y="8872"/>
        <a:ext cx="2615054" cy="1046021"/>
      </dsp:txXfrm>
    </dsp:sp>
    <dsp:sp modelId="{1290E454-1CEA-486E-866A-6E4B50B41D4F}">
      <dsp:nvSpPr>
        <dsp:cNvPr id="0" name=""/>
        <dsp:cNvSpPr/>
      </dsp:nvSpPr>
      <dsp:spPr>
        <a:xfrm>
          <a:off x="5965007" y="1054894"/>
          <a:ext cx="2615054" cy="1888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0" kern="1200" dirty="0" smtClean="0"/>
            <a:t>Sexo</a:t>
          </a:r>
          <a:endParaRPr lang="pt-P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0" kern="1200" dirty="0" smtClean="0"/>
            <a:t>Idade</a:t>
          </a:r>
          <a:endParaRPr lang="pt-P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0" kern="1200" dirty="0" smtClean="0"/>
            <a:t>Estadio da Doença</a:t>
          </a:r>
          <a:endParaRPr lang="pt-P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0" kern="1200" dirty="0" smtClean="0"/>
            <a:t>Região Geográfica</a:t>
          </a:r>
          <a:endParaRPr lang="pt-PT" sz="1800" b="0" kern="1200" dirty="0"/>
        </a:p>
      </dsp:txBody>
      <dsp:txXfrm>
        <a:off x="5965007" y="1054894"/>
        <a:ext cx="2615054" cy="1888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04681-A119-490C-A6AC-DFA395ABE1DC}" type="datetimeFigureOut">
              <a:rPr lang="pt-PT" smtClean="0"/>
              <a:t>16-06-2018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D614E-F414-4177-B395-E21E23E93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60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7085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2344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2966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507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893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0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1044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925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432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30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796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950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614E-F414-4177-B395-E21E23E9378E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399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ângulo arredondad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ângulo arredondad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51AA7F-F05F-4A2F-B05A-4FF7458AEC4B}" type="datetime1">
              <a:rPr lang="pt-PT" smtClean="0"/>
              <a:t>16-06-2018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7D4-D332-4F63-8759-3C1047E0F2B2}" type="datetime1">
              <a:rPr lang="pt-PT" smtClean="0"/>
              <a:t>16-06-2018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FF40-B3FA-4FB7-8F45-EEB74CB59183}" type="datetime1">
              <a:rPr lang="pt-PT" smtClean="0"/>
              <a:t>16-06-2018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DBF7-FBF9-4E5B-A1F2-8C543053AC0B}" type="datetime1">
              <a:rPr lang="pt-PT" smtClean="0"/>
              <a:t>16-06-2018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188-1A18-4C84-87F5-7906727BBFB9}" type="datetime1">
              <a:rPr lang="pt-PT" smtClean="0"/>
              <a:t>16-06-2018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6BA8-C3A7-4319-BBB3-B039577B3A30}" type="datetime1">
              <a:rPr lang="pt-PT" smtClean="0"/>
              <a:t>16-06-2018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3FCD2-10F2-4ACA-A042-9388508A1AC6}" type="datetime1">
              <a:rPr lang="pt-PT" smtClean="0"/>
              <a:t>16-06-2018</a:t>
            </a:fld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42F8F6-677C-4AD5-AE00-13E424359E1C}" type="datetime1">
              <a:rPr lang="pt-PT" smtClean="0"/>
              <a:t>16-06-2018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9B1-656D-4DD7-9F69-5D38FEE9E2E8}" type="datetime1">
              <a:rPr lang="pt-PT" smtClean="0"/>
              <a:t>16-06-2018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CC0B-5A62-474D-9E9D-E22DFB624664}" type="datetime1">
              <a:rPr lang="pt-PT" smtClean="0"/>
              <a:t>16-06-2018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9317-D61D-4BC2-BD9F-2DA384517660}" type="datetime1">
              <a:rPr lang="pt-PT" smtClean="0"/>
              <a:t>16-06-2018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ângulo arredondad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ângulo arredondad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C7219E5-E122-486E-9CAA-F4E47237FD48}" type="datetime1">
              <a:rPr lang="pt-PT" smtClean="0"/>
              <a:t>16-06-2018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45E719-C260-49C6-B8FE-1E0D621AB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25.jp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0" Type="http://schemas.openxmlformats.org/officeDocument/2006/relationships/diagramLayout" Target="../diagrams/layout12.xml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06406"/>
            <a:ext cx="90810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Licenciatura em Fisioterapia</a:t>
            </a:r>
          </a:p>
          <a:p>
            <a:pPr algn="ctr">
              <a:lnSpc>
                <a:spcPct val="90000"/>
              </a:lnSpc>
            </a:pPr>
            <a:r>
              <a:rPr lang="pt-P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Ano Letivo 2017/2018</a:t>
            </a:r>
          </a:p>
          <a:p>
            <a:pPr algn="ctr">
              <a:lnSpc>
                <a:spcPct val="90000"/>
              </a:lnSpc>
            </a:pPr>
            <a:r>
              <a:rPr lang="pt-P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Projeto de Investigação II- 4º Ano 2º Semestre</a:t>
            </a:r>
          </a:p>
          <a:p>
            <a:pPr algn="ctr"/>
            <a:endParaRPr lang="pt-PT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7794"/>
            <a:ext cx="792088" cy="11840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21" y="1843200"/>
            <a:ext cx="3274479" cy="480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5928660"/>
            <a:ext cx="1340659" cy="72321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9" name="CaixaDeTexto 8"/>
          <p:cNvSpPr txBox="1"/>
          <p:nvPr/>
        </p:nvSpPr>
        <p:spPr>
          <a:xfrm>
            <a:off x="1041413" y="2276872"/>
            <a:ext cx="370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Projeto Final de Curso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864" y="4247537"/>
            <a:ext cx="6275040" cy="1496050"/>
          </a:xfrm>
        </p:spPr>
        <p:txBody>
          <a:bodyPr/>
          <a:lstStyle/>
          <a:p>
            <a:pPr algn="ctr"/>
            <a:r>
              <a:rPr lang="pt-PT" dirty="0"/>
              <a:t>A eficácia de um plano de tratamento com inclusão de </a:t>
            </a:r>
            <a:r>
              <a:rPr lang="pt-PT" dirty="0" err="1"/>
              <a:t>Multi</a:t>
            </a:r>
            <a:r>
              <a:rPr lang="pt-PT" dirty="0"/>
              <a:t> tarefa nos automatismos da marcha em Doentes de Parkinson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55776" y="6165304"/>
            <a:ext cx="33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Barcarena, 18 Junho 2018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68032"/>
            <a:ext cx="5760640" cy="10668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Desenho de Estudo</a:t>
            </a:r>
            <a:endParaRPr lang="pt-PT" sz="3200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3434" y="1628800"/>
            <a:ext cx="8435280" cy="626016"/>
          </a:xfrm>
        </p:spPr>
        <p:txBody>
          <a:bodyPr/>
          <a:lstStyle/>
          <a:p>
            <a:pPr algn="just"/>
            <a:r>
              <a:rPr lang="pt-PT" sz="2000" dirty="0" err="1"/>
              <a:t>Ante-pós</a:t>
            </a:r>
            <a:r>
              <a:rPr lang="pt-PT" sz="2000" dirty="0"/>
              <a:t> com grupo de controlo</a:t>
            </a:r>
          </a:p>
          <a:p>
            <a:pPr marL="109728" indent="0"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10</a:t>
            </a:fld>
            <a:endParaRPr lang="pt-PT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54808"/>
              </p:ext>
            </p:extLst>
          </p:nvPr>
        </p:nvGraphicFramePr>
        <p:xfrm>
          <a:off x="536421" y="2852936"/>
          <a:ext cx="8128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0">
                <a:tc>
                  <a:txBody>
                    <a:bodyPr/>
                    <a:lstStyle/>
                    <a:p>
                      <a:r>
                        <a:rPr lang="pt-PT" dirty="0" smtClean="0"/>
                        <a:t>Desenho do estudo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Grupo experimental                            o₁</a:t>
                      </a:r>
                      <a:r>
                        <a:rPr lang="pt-PT" baseline="0" dirty="0" smtClean="0"/>
                        <a:t>   x    o₂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Grupo de Controlo                        </a:t>
                      </a:r>
                      <a:r>
                        <a:rPr lang="pt-PT" baseline="0" dirty="0" smtClean="0"/>
                        <a:t>  </a:t>
                      </a:r>
                      <a:r>
                        <a:rPr lang="pt-PT" dirty="0" smtClean="0"/>
                        <a:t>     o₃         o₄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Legenda:</a:t>
                      </a:r>
                      <a:r>
                        <a:rPr lang="pt-PT" baseline="0" dirty="0" smtClean="0"/>
                        <a:t> o₁ e o₃ - Avaliação Inicial; o₂ e o₄ - Avaliação Final: X- Intervenção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7363006" y="6021288"/>
            <a:ext cx="1332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/>
              <a:t>(</a:t>
            </a:r>
            <a:r>
              <a:rPr lang="pt-PT" sz="1400" dirty="0" err="1"/>
              <a:t>Fortin</a:t>
            </a:r>
            <a:r>
              <a:rPr lang="pt-PT" sz="1400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24504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11</a:t>
            </a:fld>
            <a:endParaRPr lang="pt-PT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1130044"/>
              </p:ext>
            </p:extLst>
          </p:nvPr>
        </p:nvGraphicFramePr>
        <p:xfrm>
          <a:off x="197148" y="1340188"/>
          <a:ext cx="87572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eta para baixo 7"/>
          <p:cNvSpPr/>
          <p:nvPr/>
        </p:nvSpPr>
        <p:spPr>
          <a:xfrm>
            <a:off x="4355976" y="4653136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1799692" y="57332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Grupo de Controlo e Grupo Experimental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13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840" y="352616"/>
            <a:ext cx="8229600" cy="10668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Critérios de Seleção da Amostra </a:t>
            </a:r>
            <a:endParaRPr lang="pt-PT" sz="3200" dirty="0">
              <a:latin typeface="+mn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12</a:t>
            </a:fld>
            <a:endParaRPr lang="pt-PT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3408771"/>
              </p:ext>
            </p:extLst>
          </p:nvPr>
        </p:nvGraphicFramePr>
        <p:xfrm>
          <a:off x="0" y="1340768"/>
          <a:ext cx="8855321" cy="503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78727" y="2348880"/>
            <a:ext cx="3333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Utentes exclusivamente com Parkinson nos estadio 1 a 3 da </a:t>
            </a:r>
            <a:r>
              <a:rPr lang="pt-PT" dirty="0" smtClean="0"/>
              <a:t>doença</a:t>
            </a:r>
            <a:r>
              <a:rPr lang="pt-PT" dirty="0"/>
              <a:t>;</a:t>
            </a:r>
            <a:endParaRPr lang="pt-PT" dirty="0" smtClean="0"/>
          </a:p>
          <a:p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 </a:t>
            </a:r>
            <a:r>
              <a:rPr lang="pt-PT" dirty="0"/>
              <a:t>Numa faixa etária entre os 65-75 anos</a:t>
            </a:r>
            <a:r>
              <a:rPr lang="pt-PT" dirty="0" smtClean="0"/>
              <a:t>;</a:t>
            </a:r>
          </a:p>
          <a:p>
            <a:endParaRPr lang="pt-P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Frequentar </a:t>
            </a:r>
            <a:r>
              <a:rPr lang="pt-PT" dirty="0"/>
              <a:t>fisioterapia</a:t>
            </a:r>
            <a:r>
              <a:rPr lang="pt-PT" dirty="0" smtClean="0"/>
              <a:t>;</a:t>
            </a:r>
          </a:p>
          <a:p>
            <a:r>
              <a:rPr lang="pt-PT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Sem nenhuma contra indicação </a:t>
            </a:r>
            <a:r>
              <a:rPr lang="pt-PT" smtClean="0"/>
              <a:t>à realização do </a:t>
            </a:r>
            <a:r>
              <a:rPr lang="pt-PT" dirty="0"/>
              <a:t>treino de </a:t>
            </a:r>
            <a:r>
              <a:rPr lang="pt-PT" dirty="0" err="1"/>
              <a:t>Nordic</a:t>
            </a:r>
            <a:r>
              <a:rPr lang="pt-PT" dirty="0"/>
              <a:t> </a:t>
            </a:r>
            <a:r>
              <a:rPr lang="pt-PT" dirty="0" err="1"/>
              <a:t>Walk</a:t>
            </a:r>
            <a:r>
              <a:rPr lang="pt-PT" dirty="0"/>
              <a:t>; </a:t>
            </a:r>
            <a:endParaRPr lang="pt-PT" dirty="0" smtClean="0"/>
          </a:p>
          <a:p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01472" y="2210380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U</a:t>
            </a:r>
            <a:r>
              <a:rPr lang="pt-PT" dirty="0" smtClean="0"/>
              <a:t>tentes </a:t>
            </a:r>
            <a:r>
              <a:rPr lang="pt-PT" dirty="0"/>
              <a:t>com Parkinson atípico ou outras síndromes Parkinsonianas; </a:t>
            </a: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G</a:t>
            </a:r>
            <a:r>
              <a:rPr lang="pt-PT" dirty="0" smtClean="0"/>
              <a:t>randes </a:t>
            </a:r>
            <a:r>
              <a:rPr lang="pt-PT" dirty="0"/>
              <a:t>alterações biomecânicas</a:t>
            </a:r>
            <a:r>
              <a:rPr lang="pt-PT" dirty="0" smtClean="0"/>
              <a:t>;</a:t>
            </a:r>
          </a:p>
          <a:p>
            <a:endParaRPr lang="pt-P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 </a:t>
            </a:r>
            <a:r>
              <a:rPr lang="pt-PT" dirty="0"/>
              <a:t>D</a:t>
            </a:r>
            <a:r>
              <a:rPr lang="pt-PT" dirty="0" smtClean="0"/>
              <a:t>éfice </a:t>
            </a:r>
            <a:r>
              <a:rPr lang="pt-PT" dirty="0"/>
              <a:t>equilíbrio acentuado</a:t>
            </a:r>
            <a:r>
              <a:rPr lang="pt-PT" dirty="0" smtClean="0"/>
              <a:t>;</a:t>
            </a:r>
          </a:p>
          <a:p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D</a:t>
            </a:r>
            <a:r>
              <a:rPr lang="pt-PT" dirty="0" smtClean="0"/>
              <a:t>éfice </a:t>
            </a:r>
            <a:r>
              <a:rPr lang="pt-PT" dirty="0"/>
              <a:t>cognitivo acentuado por outras patologias; </a:t>
            </a:r>
            <a:endParaRPr lang="pt-PT" dirty="0" smtClean="0"/>
          </a:p>
          <a:p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O</a:t>
            </a:r>
            <a:r>
              <a:rPr lang="pt-PT" dirty="0" smtClean="0"/>
              <a:t>utras </a:t>
            </a:r>
            <a:r>
              <a:rPr lang="pt-PT" dirty="0"/>
              <a:t>patologias associadas; </a:t>
            </a:r>
            <a:endParaRPr lang="pt-PT" dirty="0" smtClean="0"/>
          </a:p>
          <a:p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I</a:t>
            </a:r>
            <a:r>
              <a:rPr lang="pt-PT" dirty="0" smtClean="0"/>
              <a:t>ncontinência </a:t>
            </a:r>
            <a:r>
              <a:rPr lang="pt-PT" dirty="0"/>
              <a:t>urinária </a:t>
            </a:r>
            <a:r>
              <a:rPr lang="pt-PT"/>
              <a:t>e </a:t>
            </a:r>
            <a:r>
              <a:rPr lang="pt-PT" smtClean="0"/>
              <a:t>fecal;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99152" y="593011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(Massano,2011</a:t>
            </a:r>
            <a:r>
              <a:rPr lang="pt-PT" sz="1400" dirty="0"/>
              <a:t>; </a:t>
            </a:r>
            <a:r>
              <a:rPr lang="pt-PT" sz="1400" dirty="0" err="1" smtClean="0"/>
              <a:t>Murray</a:t>
            </a:r>
            <a:r>
              <a:rPr lang="pt-PT" sz="1400" dirty="0"/>
              <a:t>, </a:t>
            </a:r>
            <a:r>
              <a:rPr lang="pt-PT" sz="1400" dirty="0" err="1"/>
              <a:t>Sacheli</a:t>
            </a:r>
            <a:r>
              <a:rPr lang="pt-PT" sz="1400" dirty="0"/>
              <a:t>, </a:t>
            </a:r>
            <a:r>
              <a:rPr lang="pt-PT" sz="1400" dirty="0" err="1"/>
              <a:t>Eng</a:t>
            </a:r>
            <a:r>
              <a:rPr lang="pt-PT" sz="1400" dirty="0"/>
              <a:t> &amp; </a:t>
            </a:r>
            <a:r>
              <a:rPr lang="pt-PT" sz="1400" dirty="0" err="1"/>
              <a:t>Stoessl</a:t>
            </a:r>
            <a:r>
              <a:rPr lang="pt-PT" sz="1400" dirty="0"/>
              <a:t>, </a:t>
            </a:r>
            <a:r>
              <a:rPr lang="pt-PT" sz="1400" dirty="0" smtClean="0"/>
              <a:t>2014; </a:t>
            </a:r>
            <a:r>
              <a:rPr lang="pt-PT" sz="1400" dirty="0" err="1" smtClean="0"/>
              <a:t>Capato</a:t>
            </a:r>
            <a:r>
              <a:rPr lang="pt-PT" sz="1400" dirty="0" smtClean="0"/>
              <a:t> </a:t>
            </a:r>
            <a:r>
              <a:rPr lang="pt-PT" sz="1400" dirty="0" err="1"/>
              <a:t>et</a:t>
            </a:r>
            <a:r>
              <a:rPr lang="pt-PT" sz="1400" dirty="0"/>
              <a:t> al., </a:t>
            </a:r>
            <a:r>
              <a:rPr lang="pt-PT" sz="1400" dirty="0" smtClean="0"/>
              <a:t>2015; </a:t>
            </a:r>
            <a:r>
              <a:rPr lang="fr-FR" sz="1400" dirty="0" smtClean="0"/>
              <a:t>Monteiro et al, 2016; </a:t>
            </a:r>
            <a:r>
              <a:rPr lang="fr-FR" sz="1400" dirty="0" err="1" smtClean="0"/>
              <a:t>Gougeon</a:t>
            </a:r>
            <a:r>
              <a:rPr lang="fr-FR" sz="1400" dirty="0" smtClean="0"/>
              <a:t>, Zhou &amp; </a:t>
            </a:r>
            <a:r>
              <a:rPr lang="fr-FR" sz="1400" dirty="0" err="1" smtClean="0"/>
              <a:t>Nantel</a:t>
            </a:r>
            <a:r>
              <a:rPr lang="fr-FR" sz="1400" dirty="0" smtClean="0"/>
              <a:t>, 2017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8675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900728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Variáveis em Estudo </a:t>
            </a:r>
            <a:endParaRPr lang="pt-PT" sz="3200" dirty="0">
              <a:latin typeface="+mn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13</a:t>
            </a:fld>
            <a:endParaRPr lang="pt-PT"/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568994"/>
              </p:ext>
            </p:extLst>
          </p:nvPr>
        </p:nvGraphicFramePr>
        <p:xfrm>
          <a:off x="333156" y="1772816"/>
          <a:ext cx="8582744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5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848" y="368032"/>
            <a:ext cx="8229600" cy="10668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Instrumentos de Recolha de Dados </a:t>
            </a:r>
            <a:endParaRPr lang="pt-PT" sz="3200" dirty="0">
              <a:latin typeface="+mn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392212" y="2866471"/>
            <a:ext cx="83562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 smtClean="0"/>
              <a:t>Escala</a:t>
            </a:r>
            <a:r>
              <a:rPr lang="pt-PT" sz="2000" dirty="0" smtClean="0"/>
              <a:t> </a:t>
            </a:r>
            <a:r>
              <a:rPr lang="pt-PT" sz="2000" b="1" i="1" dirty="0" err="1" smtClean="0"/>
              <a:t>Six</a:t>
            </a:r>
            <a:r>
              <a:rPr lang="pt-PT" sz="2000" b="1" i="1" dirty="0" smtClean="0"/>
              <a:t> Minutes </a:t>
            </a:r>
            <a:r>
              <a:rPr lang="pt-PT" sz="2000" b="1" i="1" dirty="0" err="1" smtClean="0"/>
              <a:t>Walk</a:t>
            </a:r>
            <a:r>
              <a:rPr lang="pt-PT" sz="2000" b="1" i="1" dirty="0" smtClean="0"/>
              <a:t> </a:t>
            </a:r>
            <a:r>
              <a:rPr lang="pt-PT" sz="2000" b="1" i="1" dirty="0" err="1" smtClean="0"/>
              <a:t>Test</a:t>
            </a:r>
            <a:endParaRPr lang="pt-PT" sz="20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/>
              <a:t>A</a:t>
            </a:r>
            <a:r>
              <a:rPr lang="pt-PT" sz="2000" dirty="0" smtClean="0"/>
              <a:t>valia </a:t>
            </a:r>
            <a:r>
              <a:rPr lang="pt-PT" sz="2000" dirty="0"/>
              <a:t>de forma objetiva a </a:t>
            </a:r>
            <a:r>
              <a:rPr lang="pt-PT" sz="2000" dirty="0" smtClean="0"/>
              <a:t>distância </a:t>
            </a:r>
            <a:r>
              <a:rPr lang="pt-PT" sz="2000" dirty="0"/>
              <a:t>caminhada bem como a capacidade de </a:t>
            </a:r>
            <a:r>
              <a:rPr lang="pt-PT" sz="2000" dirty="0" smtClean="0"/>
              <a:t>exercício.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b="1" i="1" dirty="0" err="1"/>
              <a:t>Kinovea</a:t>
            </a:r>
            <a:endParaRPr lang="pt-PT" sz="20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/>
              <a:t> </a:t>
            </a:r>
            <a:r>
              <a:rPr lang="pt-PT" sz="2000" dirty="0" smtClean="0"/>
              <a:t>Avalia </a:t>
            </a:r>
            <a:r>
              <a:rPr lang="pt-PT" sz="2000" dirty="0"/>
              <a:t>de forma precisa e quantificável a velocidade e medidas de distância percorrida através da estimativa gerada a partir da especificação de um ponto de referência </a:t>
            </a:r>
            <a:r>
              <a:rPr lang="pt-PT" sz="2000" dirty="0" smtClean="0"/>
              <a:t>fixo.</a:t>
            </a:r>
            <a:endParaRPr lang="pt-PT" sz="2000" dirty="0"/>
          </a:p>
        </p:txBody>
      </p:sp>
      <p:sp>
        <p:nvSpPr>
          <p:cNvPr id="6" name="Retângulo arredondado 5"/>
          <p:cNvSpPr/>
          <p:nvPr/>
        </p:nvSpPr>
        <p:spPr>
          <a:xfrm>
            <a:off x="395536" y="1434832"/>
            <a:ext cx="2232248" cy="770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39552" y="163285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Equilíbrio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2627784" y="1516614"/>
            <a:ext cx="1008112" cy="28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direita 8"/>
          <p:cNvSpPr/>
          <p:nvPr/>
        </p:nvSpPr>
        <p:spPr>
          <a:xfrm>
            <a:off x="2627784" y="1860739"/>
            <a:ext cx="1008112" cy="28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3779912" y="148931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Escala de Equilíbrio de Berg</a:t>
            </a:r>
            <a:endParaRPr lang="pt-PT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779912" y="180327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Time </a:t>
            </a:r>
            <a:r>
              <a:rPr lang="pt-PT" sz="2000" dirty="0" err="1" smtClean="0"/>
              <a:t>up</a:t>
            </a:r>
            <a:r>
              <a:rPr lang="pt-PT" sz="2000" dirty="0" smtClean="0"/>
              <a:t> ando </a:t>
            </a:r>
            <a:r>
              <a:rPr lang="pt-PT" sz="2000" dirty="0" err="1" smtClean="0"/>
              <a:t>Go</a:t>
            </a:r>
            <a:endParaRPr lang="pt-PT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1593809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/>
              <a:t>Escala de </a:t>
            </a:r>
            <a:r>
              <a:rPr lang="pt-PT" sz="2000" b="1" dirty="0" smtClean="0"/>
              <a:t>Equilíbrio </a:t>
            </a:r>
            <a:r>
              <a:rPr lang="pt-PT" sz="2000" b="1" dirty="0"/>
              <a:t>de </a:t>
            </a:r>
            <a:r>
              <a:rPr lang="pt-PT" sz="2000" b="1" dirty="0" smtClean="0"/>
              <a:t>Berg</a:t>
            </a:r>
            <a:endParaRPr lang="pt-PT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smtClean="0"/>
              <a:t>Avaliação relacionada </a:t>
            </a:r>
            <a:r>
              <a:rPr lang="pt-PT" sz="2000" dirty="0"/>
              <a:t>com o dia-a-dia, que </a:t>
            </a:r>
            <a:r>
              <a:rPr lang="pt-PT" sz="2000" dirty="0" smtClean="0"/>
              <a:t>envolve </a:t>
            </a:r>
            <a:r>
              <a:rPr lang="pt-PT" sz="2000" dirty="0"/>
              <a:t>o equilíbrio estático e dinâmico. </a:t>
            </a:r>
          </a:p>
          <a:p>
            <a:pPr algn="just"/>
            <a:endParaRPr lang="pt-PT" dirty="0"/>
          </a:p>
          <a:p>
            <a:pPr algn="just"/>
            <a:r>
              <a:rPr lang="pt-PT" sz="2000" b="1" dirty="0" err="1" smtClean="0"/>
              <a:t>Timed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up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and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Go</a:t>
            </a:r>
            <a:endParaRPr lang="pt-PT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smtClean="0"/>
              <a:t>Avalia </a:t>
            </a:r>
            <a:r>
              <a:rPr lang="pt-PT" sz="2000" dirty="0"/>
              <a:t>a velocidade da marcha na mobilidade funcional</a:t>
            </a:r>
          </a:p>
          <a:p>
            <a:pPr algn="just"/>
            <a:endParaRPr lang="pt-PT" dirty="0"/>
          </a:p>
        </p:txBody>
      </p:sp>
      <p:sp>
        <p:nvSpPr>
          <p:cNvPr id="26" name="Retângulo arredondado 25"/>
          <p:cNvSpPr/>
          <p:nvPr/>
        </p:nvSpPr>
        <p:spPr>
          <a:xfrm>
            <a:off x="395536" y="2679353"/>
            <a:ext cx="2232248" cy="770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15020" y="29134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Marcha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2627784" y="2786346"/>
            <a:ext cx="1008112" cy="28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eta para a direita 28"/>
          <p:cNvSpPr/>
          <p:nvPr/>
        </p:nvSpPr>
        <p:spPr>
          <a:xfrm>
            <a:off x="2627784" y="3130471"/>
            <a:ext cx="1008112" cy="28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29"/>
          <p:cNvSpPr txBox="1"/>
          <p:nvPr/>
        </p:nvSpPr>
        <p:spPr>
          <a:xfrm>
            <a:off x="3687192" y="2743669"/>
            <a:ext cx="328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Escala </a:t>
            </a:r>
            <a:r>
              <a:rPr lang="pt-PT" i="1" dirty="0" err="1" smtClean="0"/>
              <a:t>Six</a:t>
            </a:r>
            <a:r>
              <a:rPr lang="pt-PT" i="1" dirty="0" smtClean="0"/>
              <a:t> Minutes </a:t>
            </a:r>
            <a:r>
              <a:rPr lang="pt-PT" i="1" dirty="0" err="1" smtClean="0"/>
              <a:t>Walk</a:t>
            </a:r>
            <a:r>
              <a:rPr lang="pt-PT" i="1" dirty="0" smtClean="0"/>
              <a:t> </a:t>
            </a:r>
            <a:r>
              <a:rPr lang="pt-PT" i="1" dirty="0" err="1" smtClean="0"/>
              <a:t>Test</a:t>
            </a:r>
            <a:endParaRPr lang="pt-PT" i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749328" y="308779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Kinovea</a:t>
            </a:r>
            <a:endParaRPr lang="pt-PT" dirty="0"/>
          </a:p>
        </p:txBody>
      </p:sp>
      <p:sp>
        <p:nvSpPr>
          <p:cNvPr id="18" name="Retângulo arredondado 17"/>
          <p:cNvSpPr/>
          <p:nvPr/>
        </p:nvSpPr>
        <p:spPr>
          <a:xfrm>
            <a:off x="471612" y="3897386"/>
            <a:ext cx="2232248" cy="770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5628" y="396724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Função Cognitiva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2703860" y="4117464"/>
            <a:ext cx="1008112" cy="28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3738488" y="4077884"/>
            <a:ext cx="472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Escala SCOPA-</a:t>
            </a:r>
            <a:r>
              <a:rPr lang="pt-PT" dirty="0" err="1" smtClean="0"/>
              <a:t>Cog</a:t>
            </a:r>
            <a:endParaRPr lang="pt-PT" i="1" dirty="0"/>
          </a:p>
        </p:txBody>
      </p:sp>
      <p:sp>
        <p:nvSpPr>
          <p:cNvPr id="22" name="Retângulo 21"/>
          <p:cNvSpPr/>
          <p:nvPr/>
        </p:nvSpPr>
        <p:spPr>
          <a:xfrm>
            <a:off x="781224" y="4739883"/>
            <a:ext cx="570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Escala SCOPA- </a:t>
            </a:r>
            <a:r>
              <a:rPr lang="pt-PT" b="1" dirty="0" err="1" smtClean="0"/>
              <a:t>Cog</a:t>
            </a: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Avaliar </a:t>
            </a:r>
            <a:r>
              <a:rPr lang="pt-PT" dirty="0"/>
              <a:t>a demência associada à DP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81772" y="6280106"/>
            <a:ext cx="619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(Oliveira &amp; Machado, </a:t>
            </a:r>
            <a:r>
              <a:rPr lang="pt-PT" sz="1400" dirty="0" smtClean="0"/>
              <a:t>2014; Santos </a:t>
            </a:r>
            <a:r>
              <a:rPr lang="pt-PT" sz="1400" dirty="0" err="1"/>
              <a:t>et</a:t>
            </a:r>
            <a:r>
              <a:rPr lang="pt-PT" sz="1400" dirty="0"/>
              <a:t> al. </a:t>
            </a:r>
            <a:r>
              <a:rPr lang="pt-PT" sz="1400" dirty="0" smtClean="0"/>
              <a:t>2005; </a:t>
            </a:r>
            <a:r>
              <a:rPr lang="pt-PT" sz="1400" dirty="0" err="1" smtClean="0"/>
              <a:t>Capato</a:t>
            </a:r>
            <a:r>
              <a:rPr lang="pt-PT" sz="1400" dirty="0" smtClean="0"/>
              <a:t> </a:t>
            </a:r>
            <a:r>
              <a:rPr lang="pt-PT" sz="1400" dirty="0" err="1"/>
              <a:t>et</a:t>
            </a:r>
            <a:r>
              <a:rPr lang="pt-PT" sz="1400" dirty="0"/>
              <a:t> al., </a:t>
            </a:r>
            <a:r>
              <a:rPr lang="pt-PT" sz="1400" dirty="0" smtClean="0"/>
              <a:t>2015</a:t>
            </a:r>
            <a:r>
              <a:rPr lang="pt-PT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47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6" grpId="2" animBg="1"/>
      <p:bldP spid="7" grpId="0"/>
      <p:bldP spid="7" grpId="1"/>
      <p:bldP spid="7" grpId="2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/>
      <p:bldP spid="10" grpId="1"/>
      <p:bldP spid="10" grpId="2"/>
      <p:bldP spid="11" grpId="0"/>
      <p:bldP spid="11" grpId="1"/>
      <p:bldP spid="11" grpId="2"/>
      <p:bldP spid="13" grpId="0"/>
      <p:bldP spid="13" grpId="1"/>
      <p:bldP spid="26" grpId="0" animBg="1"/>
      <p:bldP spid="26" grpId="1" animBg="1"/>
      <p:bldP spid="26" grpId="2" animBg="1"/>
      <p:bldP spid="27" grpId="0"/>
      <p:bldP spid="27" grpId="1"/>
      <p:bldP spid="27" grpId="2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/>
      <p:bldP spid="30" grpId="1"/>
      <p:bldP spid="30" grpId="2"/>
      <p:bldP spid="31" grpId="0"/>
      <p:bldP spid="31" grpId="1"/>
      <p:bldP spid="31" grpId="2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5" name="Retângulo arredondado 4"/>
          <p:cNvSpPr/>
          <p:nvPr/>
        </p:nvSpPr>
        <p:spPr>
          <a:xfrm>
            <a:off x="446832" y="1962393"/>
            <a:ext cx="2232248" cy="770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0848" y="212715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Funcionalidade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679080" y="2182471"/>
            <a:ext cx="1008112" cy="28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3738488" y="2169125"/>
            <a:ext cx="5198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Escala</a:t>
            </a:r>
            <a:r>
              <a:rPr lang="pt-PT" sz="2000" dirty="0" smtClean="0"/>
              <a:t> Medida de Independência Funcional </a:t>
            </a:r>
            <a:endParaRPr lang="pt-PT" sz="2000" i="1" dirty="0"/>
          </a:p>
        </p:txBody>
      </p:sp>
      <p:sp>
        <p:nvSpPr>
          <p:cNvPr id="11" name="Retângulo 10"/>
          <p:cNvSpPr/>
          <p:nvPr/>
        </p:nvSpPr>
        <p:spPr>
          <a:xfrm>
            <a:off x="225932" y="2527840"/>
            <a:ext cx="8489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Escala Medida de Independência Funcional- MIF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O</a:t>
            </a:r>
            <a:r>
              <a:rPr lang="pt-PT" dirty="0" smtClean="0"/>
              <a:t> </a:t>
            </a:r>
            <a:r>
              <a:rPr lang="pt-PT" dirty="0"/>
              <a:t>objetivo de mensurar o nível de dependência do </a:t>
            </a:r>
            <a:r>
              <a:rPr lang="pt-PT" dirty="0" smtClean="0"/>
              <a:t>paciente, avaliando </a:t>
            </a:r>
            <a:r>
              <a:rPr lang="pt-PT" dirty="0"/>
              <a:t>áreas de cuidados pessoais, controlo de esfíncteres, mobilidade e </a:t>
            </a:r>
            <a:r>
              <a:rPr lang="pt-PT" dirty="0" smtClean="0"/>
              <a:t>transferências, locomoção</a:t>
            </a:r>
            <a:r>
              <a:rPr lang="pt-PT" dirty="0"/>
              <a:t>, comunicação e cognição social. 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446832" y="3510820"/>
            <a:ext cx="2232248" cy="770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90848" y="3601887"/>
            <a:ext cx="1944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Qualidade</a:t>
            </a:r>
            <a:r>
              <a:rPr lang="pt-PT" dirty="0" smtClean="0">
                <a:solidFill>
                  <a:schemeClr val="bg1"/>
                </a:solidFill>
              </a:rPr>
              <a:t> de Vida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2679080" y="3730898"/>
            <a:ext cx="1008112" cy="28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3738488" y="3717552"/>
            <a:ext cx="472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Escala Questionário da Doença de Parkinson</a:t>
            </a:r>
            <a:endParaRPr lang="pt-PT" i="1" dirty="0"/>
          </a:p>
        </p:txBody>
      </p:sp>
      <p:sp>
        <p:nvSpPr>
          <p:cNvPr id="16" name="Retângulo 15"/>
          <p:cNvSpPr/>
          <p:nvPr/>
        </p:nvSpPr>
        <p:spPr>
          <a:xfrm>
            <a:off x="225932" y="389096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Questionário </a:t>
            </a:r>
            <a:r>
              <a:rPr lang="pt-PT" b="1" dirty="0"/>
              <a:t>da doença de </a:t>
            </a:r>
            <a:r>
              <a:rPr lang="pt-PT" b="1" dirty="0" smtClean="0"/>
              <a:t>Parkinson- PDQ-39</a:t>
            </a:r>
            <a:endParaRPr lang="pt-P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Encontra-se dividido </a:t>
            </a:r>
            <a:r>
              <a:rPr lang="pt-PT" dirty="0"/>
              <a:t>por 8 categorias, nomeadamente, mobilidade, atividades de vida diária, bem-estar emocional, dificuldades sociais, relações sociais, cognição, comunicação e desconforto corporal.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987824" y="6292197"/>
            <a:ext cx="7419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(</a:t>
            </a:r>
            <a:r>
              <a:rPr lang="pt-PT" sz="1400" dirty="0" err="1" smtClean="0"/>
              <a:t>Quintella</a:t>
            </a:r>
            <a:r>
              <a:rPr lang="pt-PT" sz="1400" dirty="0" smtClean="0"/>
              <a:t>, </a:t>
            </a:r>
            <a:r>
              <a:rPr lang="pt-PT" sz="1400" dirty="0" err="1" smtClean="0"/>
              <a:t>Sachelti</a:t>
            </a:r>
            <a:r>
              <a:rPr lang="pt-PT" sz="1400" dirty="0"/>
              <a:t>,</a:t>
            </a:r>
            <a:r>
              <a:rPr lang="pt-PT" sz="1400" dirty="0" smtClean="0"/>
              <a:t> </a:t>
            </a:r>
            <a:r>
              <a:rPr lang="pt-PT" sz="1400" dirty="0" err="1"/>
              <a:t>Wibelinger</a:t>
            </a:r>
            <a:r>
              <a:rPr lang="pt-PT" sz="1400" dirty="0"/>
              <a:t>, &amp; Oliveira, </a:t>
            </a:r>
            <a:r>
              <a:rPr lang="pt-PT" sz="1400" dirty="0" smtClean="0"/>
              <a:t>2013; </a:t>
            </a:r>
            <a:r>
              <a:rPr lang="pt-PT" sz="1400" dirty="0" err="1" smtClean="0"/>
              <a:t>Goulart</a:t>
            </a:r>
            <a:r>
              <a:rPr lang="pt-PT" sz="1400" dirty="0" smtClean="0"/>
              <a:t> </a:t>
            </a:r>
            <a:r>
              <a:rPr lang="pt-PT" sz="1400" dirty="0"/>
              <a:t>&amp; Pereira, 2015</a:t>
            </a:r>
            <a:r>
              <a:rPr lang="pt-PT" sz="1400" dirty="0" smtClean="0"/>
              <a:t>)</a:t>
            </a:r>
          </a:p>
          <a:p>
            <a:endParaRPr lang="pt-PT" sz="1400" dirty="0"/>
          </a:p>
          <a:p>
            <a:r>
              <a:rPr lang="pt-PT" sz="1400" dirty="0" smtClean="0"/>
              <a:t> 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6261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  <p:bldP spid="6" grpId="1"/>
      <p:bldP spid="6" grpId="2"/>
      <p:bldP spid="7" grpId="0" animBg="1"/>
      <p:bldP spid="7" grpId="1" animBg="1"/>
      <p:bldP spid="7" grpId="2" animBg="1"/>
      <p:bldP spid="9" grpId="0"/>
      <p:bldP spid="9" grpId="1"/>
      <p:bldP spid="9" grpId="2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3816424" cy="834916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Hipóteses </a:t>
            </a:r>
            <a:endParaRPr lang="pt-PT" sz="3200" dirty="0">
              <a:latin typeface="+mn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16</a:t>
            </a:fld>
            <a:endParaRPr lang="pt-PT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110529"/>
              </p:ext>
            </p:extLst>
          </p:nvPr>
        </p:nvGraphicFramePr>
        <p:xfrm>
          <a:off x="369024" y="2492896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36154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32" y="387876"/>
            <a:ext cx="8229600" cy="10668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Procedimentos de Aplicação</a:t>
            </a:r>
            <a:endParaRPr lang="pt-PT" sz="3200" dirty="0">
              <a:latin typeface="+mn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17</a:t>
            </a:fld>
            <a:endParaRPr lang="pt-PT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541173"/>
              </p:ext>
            </p:extLst>
          </p:nvPr>
        </p:nvGraphicFramePr>
        <p:xfrm>
          <a:off x="369897" y="1322537"/>
          <a:ext cx="8562435" cy="90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Posição do Número do Diapositivo 3"/>
          <p:cNvSpPr txBox="1">
            <a:spLocks/>
          </p:cNvSpPr>
          <p:nvPr/>
        </p:nvSpPr>
        <p:spPr>
          <a:xfrm>
            <a:off x="6941687" y="5851417"/>
            <a:ext cx="683339" cy="365125"/>
          </a:xfrm>
          <a:prstGeom prst="rect">
            <a:avLst/>
          </a:prstGeom>
        </p:spPr>
        <p:txBody>
          <a:bodyPr vert="horz" anchor="b"/>
          <a:lstStyle>
            <a:defPPr>
              <a:defRPr lang="pt-PT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02E6DC-DC0E-4932-B084-36A011FB5DE3}" type="slidenum">
              <a:rPr lang="pt-PT" smtClean="0"/>
              <a:pPr/>
              <a:t>17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266421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-</a:t>
            </a:r>
            <a:r>
              <a:rPr lang="pt-PT" dirty="0" smtClean="0"/>
              <a:t> </a:t>
            </a:r>
            <a:r>
              <a:rPr lang="pt-PT" dirty="0"/>
              <a:t>Associação Portuguesa de Doentes de Parkinson</a:t>
            </a:r>
            <a:r>
              <a:rPr lang="pt-PT" dirty="0" smtClean="0"/>
              <a:t>,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- Aos </a:t>
            </a:r>
            <a:r>
              <a:rPr lang="pt-PT" dirty="0"/>
              <a:t>próprios participantes </a:t>
            </a:r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- Comissão de ética  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2433908" cy="2865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82" y="3497416"/>
            <a:ext cx="2433908" cy="2851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7505" r="7054" b="3554"/>
          <a:stretch/>
        </p:blipFill>
        <p:spPr>
          <a:xfrm>
            <a:off x="964052" y="4607051"/>
            <a:ext cx="3471479" cy="20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5503" y="620688"/>
            <a:ext cx="7913329" cy="731168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Procedimentos de aplicação </a:t>
            </a:r>
            <a:endParaRPr lang="pt-PT" sz="3200" dirty="0">
              <a:latin typeface="+mn-lt"/>
            </a:endParaRPr>
          </a:p>
        </p:txBody>
      </p:sp>
      <p:graphicFrame>
        <p:nvGraphicFramePr>
          <p:cNvPr id="6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38379"/>
              </p:ext>
            </p:extLst>
          </p:nvPr>
        </p:nvGraphicFramePr>
        <p:xfrm>
          <a:off x="539552" y="1559764"/>
          <a:ext cx="8160200" cy="97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Posição do Número do Diapositivo 3"/>
          <p:cNvSpPr txBox="1">
            <a:spLocks/>
          </p:cNvSpPr>
          <p:nvPr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anchor="b"/>
          <a:lstStyle>
            <a:defPPr>
              <a:defRPr lang="pt-PT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02E6DC-DC0E-4932-B084-36A011FB5DE3}" type="slidenum">
              <a:rPr lang="pt-PT" smtClean="0"/>
              <a:pPr/>
              <a:t>18</a:t>
            </a:fld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99237" y="275008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Ficha de caracterização da seleção da amostra.</a:t>
            </a:r>
            <a:endParaRPr lang="pt-PT" dirty="0"/>
          </a:p>
        </p:txBody>
      </p:sp>
      <p:graphicFrame>
        <p:nvGraphicFramePr>
          <p:cNvPr id="9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091773"/>
              </p:ext>
            </p:extLst>
          </p:nvPr>
        </p:nvGraphicFramePr>
        <p:xfrm>
          <a:off x="539552" y="4126027"/>
          <a:ext cx="8208912" cy="106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47" y="2124362"/>
            <a:ext cx="1628516" cy="197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90" y="4797152"/>
            <a:ext cx="1567259" cy="197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1499237" y="535960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Declaração a assinar pelo Fisioterapeuta expert.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941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Graphic spid="9" grpId="0">
        <p:bldAsOne/>
      </p:bldGraphic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5" name="Marcador de Posição do Número do Diapositivo 3"/>
          <p:cNvSpPr txBox="1">
            <a:spLocks/>
          </p:cNvSpPr>
          <p:nvPr/>
        </p:nvSpPr>
        <p:spPr>
          <a:xfrm>
            <a:off x="8134616" y="6168876"/>
            <a:ext cx="559517" cy="291126"/>
          </a:xfrm>
          <a:prstGeom prst="rect">
            <a:avLst/>
          </a:prstGeom>
        </p:spPr>
        <p:txBody>
          <a:bodyPr vert="horz" anchor="b"/>
          <a:lstStyle>
            <a:defPPr>
              <a:defRPr lang="pt-PT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02E6DC-DC0E-4932-B084-36A011FB5DE3}" type="slidenum">
              <a:rPr lang="pt-PT" smtClean="0"/>
              <a:pPr/>
              <a:t>19</a:t>
            </a:fld>
            <a:endParaRPr lang="pt-PT" dirty="0"/>
          </a:p>
        </p:txBody>
      </p:sp>
      <p:graphicFrame>
        <p:nvGraphicFramePr>
          <p:cNvPr id="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219959"/>
              </p:ext>
            </p:extLst>
          </p:nvPr>
        </p:nvGraphicFramePr>
        <p:xfrm>
          <a:off x="382153" y="908050"/>
          <a:ext cx="8098536" cy="84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62041" y="2060848"/>
            <a:ext cx="7613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Contempla dois períodos.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1º-  Avaliação inicial ao estudo;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2º- Avaliação final pós estudo.</a:t>
            </a:r>
          </a:p>
          <a:p>
            <a:pPr algn="just"/>
            <a:endParaRPr lang="pt-PT" sz="1600" dirty="0"/>
          </a:p>
        </p:txBody>
      </p:sp>
      <p:sp>
        <p:nvSpPr>
          <p:cNvPr id="8" name="Seta para baixo 7"/>
          <p:cNvSpPr/>
          <p:nvPr/>
        </p:nvSpPr>
        <p:spPr>
          <a:xfrm>
            <a:off x="2552428" y="3624307"/>
            <a:ext cx="381161" cy="808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1294858" y="4467451"/>
            <a:ext cx="284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Registo em folhas de registo</a:t>
            </a:r>
            <a:endParaRPr lang="pt-PT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88314"/>
            <a:ext cx="1668713" cy="2006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41" y="201408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2674640" cy="648072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latin typeface="Georgia" panose="02040502050405020303" pitchFamily="18" charset="0"/>
              </a:rPr>
              <a:t>Introdução </a:t>
            </a:r>
            <a:endParaRPr lang="pt-PT" dirty="0">
              <a:latin typeface="Georgia" panose="02040502050405020303" pitchFamily="18" charset="0"/>
            </a:endParaRPr>
          </a:p>
        </p:txBody>
      </p:sp>
      <p:graphicFrame>
        <p:nvGraphicFramePr>
          <p:cNvPr id="7" name="Marcador de Posição de Conteú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02357"/>
              </p:ext>
            </p:extLst>
          </p:nvPr>
        </p:nvGraphicFramePr>
        <p:xfrm>
          <a:off x="186532" y="90872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45716" y="1916832"/>
            <a:ext cx="216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O que é a Doença de Parkinson?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Caracterização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Importância da Sintomatologia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Classificação da Doença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Epidemiologia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Etiologia e Fisiopatologia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Intervenção Terapêutica na Doença de Parkinson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913358"/>
            <a:ext cx="20162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Questão </a:t>
            </a:r>
            <a:r>
              <a:rPr lang="pt-PT" sz="1600" dirty="0"/>
              <a:t>Orientadora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Objetivos geral e Especifico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Tipo </a:t>
            </a:r>
            <a:r>
              <a:rPr lang="pt-PT" sz="1600" dirty="0" smtClean="0"/>
              <a:t>e desenho de estudo</a:t>
            </a:r>
            <a:endParaRPr lang="pt-PT" sz="16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População </a:t>
            </a:r>
            <a:r>
              <a:rPr lang="pt-PT" sz="1600" dirty="0"/>
              <a:t>alvo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Amostra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Critérios </a:t>
            </a:r>
            <a:r>
              <a:rPr lang="pt-PT" sz="1600" dirty="0"/>
              <a:t>de seleção da amostra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Variáveis </a:t>
            </a:r>
            <a:r>
              <a:rPr lang="pt-PT" sz="1600" dirty="0"/>
              <a:t>de estudo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Instrumentos de </a:t>
            </a:r>
            <a:r>
              <a:rPr lang="pt-PT" sz="1600" dirty="0" smtClean="0"/>
              <a:t>recolha </a:t>
            </a:r>
            <a:r>
              <a:rPr lang="pt-PT" sz="1600" dirty="0"/>
              <a:t>de dados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Hipóteses</a:t>
            </a:r>
            <a:endParaRPr lang="pt-PT" sz="16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Procedimentos de Aplicação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PT" sz="1600" dirty="0"/>
              <a:t>Plano de Tratamento de dados </a:t>
            </a:r>
          </a:p>
          <a:p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39704" y="1916832"/>
            <a:ext cx="19285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Relevância do Estudo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Possíveis Resultados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Limitações do estudo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000800" y="2132856"/>
            <a:ext cx="1935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www.Parkinson.pt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PT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www.escalas.pt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PT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www.causasdadoençadeParkinson.pt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PT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 smtClean="0"/>
              <a:t>www.tratamento.pt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20</a:t>
            </a:fld>
            <a:endParaRPr lang="pt-PT"/>
          </a:p>
        </p:txBody>
      </p:sp>
      <p:graphicFrame>
        <p:nvGraphicFramePr>
          <p:cNvPr id="5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221912"/>
              </p:ext>
            </p:extLst>
          </p:nvPr>
        </p:nvGraphicFramePr>
        <p:xfrm>
          <a:off x="467544" y="908720"/>
          <a:ext cx="8098536" cy="90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55576" y="1844824"/>
            <a:ext cx="726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Plano de </a:t>
            </a:r>
            <a:r>
              <a:rPr lang="pt-PT" dirty="0"/>
              <a:t>6 </a:t>
            </a:r>
            <a:r>
              <a:rPr lang="pt-PT" dirty="0" smtClean="0"/>
              <a:t>semanas realizado 3 vezes por semana durante 60 minutos por sessão</a:t>
            </a:r>
            <a:endParaRPr lang="pt-PT" dirty="0"/>
          </a:p>
        </p:txBody>
      </p:sp>
      <p:sp>
        <p:nvSpPr>
          <p:cNvPr id="8" name="Retângulo arredondado 7"/>
          <p:cNvSpPr/>
          <p:nvPr/>
        </p:nvSpPr>
        <p:spPr>
          <a:xfrm>
            <a:off x="4387237" y="3356992"/>
            <a:ext cx="1775161" cy="1226747"/>
          </a:xfrm>
          <a:prstGeom prst="round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06488538"/>
              </p:ext>
            </p:extLst>
          </p:nvPr>
        </p:nvGraphicFramePr>
        <p:xfrm>
          <a:off x="1043608" y="3068960"/>
          <a:ext cx="6552728" cy="365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533427" y="6453336"/>
            <a:ext cx="341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(</a:t>
            </a:r>
            <a:r>
              <a:rPr lang="pt-PT" sz="1400" dirty="0" err="1" smtClean="0"/>
              <a:t>Ebersbach</a:t>
            </a:r>
            <a:r>
              <a:rPr lang="pt-PT" sz="1400" dirty="0" smtClean="0"/>
              <a:t> </a:t>
            </a:r>
            <a:r>
              <a:rPr lang="pt-PT" sz="1400" dirty="0" err="1" smtClean="0"/>
              <a:t>et</a:t>
            </a:r>
            <a:r>
              <a:rPr lang="pt-PT" sz="1400" dirty="0" smtClean="0"/>
              <a:t> al., 2014; Silva </a:t>
            </a:r>
            <a:r>
              <a:rPr lang="pt-PT" sz="1400" dirty="0" err="1" smtClean="0"/>
              <a:t>et</a:t>
            </a:r>
            <a:r>
              <a:rPr lang="pt-PT" sz="1400" dirty="0" smtClean="0"/>
              <a:t> al., 2016)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0539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0576"/>
            <a:ext cx="8229600" cy="10668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Plano de Intervenção </a:t>
            </a:r>
            <a:endParaRPr lang="pt-PT" sz="3200" dirty="0">
              <a:latin typeface="+mn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548308" y="5301208"/>
            <a:ext cx="83971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Todo o programa de exercícios será realizado de acordo com o grau de tolerância e condição física do participante, aumentando a intensidade e a dificuldade dos exercícios apenas quando os participantes apresentarem ganhos e capacidade </a:t>
            </a:r>
            <a:r>
              <a:rPr lang="pt-PT" dirty="0"/>
              <a:t>para </a:t>
            </a:r>
            <a:r>
              <a:rPr lang="pt-PT" dirty="0" smtClean="0"/>
              <a:t>isso</a:t>
            </a:r>
          </a:p>
          <a:p>
            <a:pPr algn="just"/>
            <a:r>
              <a:rPr lang="pt-PT" sz="1400" dirty="0"/>
              <a:t>	</a:t>
            </a:r>
            <a:r>
              <a:rPr lang="pt-PT" sz="1400" dirty="0" smtClean="0"/>
              <a:t>			</a:t>
            </a:r>
            <a:r>
              <a:rPr lang="pt-PT" sz="1400" dirty="0"/>
              <a:t>	 </a:t>
            </a:r>
            <a:r>
              <a:rPr lang="pt-PT" sz="1400" dirty="0" smtClean="0"/>
              <a:t>            (Sousa </a:t>
            </a:r>
            <a:r>
              <a:rPr lang="pt-PT" sz="1400" dirty="0" err="1"/>
              <a:t>et</a:t>
            </a:r>
            <a:r>
              <a:rPr lang="pt-PT" sz="1400" dirty="0"/>
              <a:t> al., </a:t>
            </a:r>
            <a:r>
              <a:rPr lang="pt-PT" sz="1400" dirty="0" smtClean="0"/>
              <a:t>2014; </a:t>
            </a:r>
            <a:r>
              <a:rPr lang="pt-PT" sz="1400" dirty="0" err="1" smtClean="0"/>
              <a:t>Capato</a:t>
            </a:r>
            <a:r>
              <a:rPr lang="pt-PT" sz="1400" dirty="0" smtClean="0"/>
              <a:t> </a:t>
            </a:r>
            <a:r>
              <a:rPr lang="pt-PT" sz="1400" dirty="0" err="1" smtClean="0"/>
              <a:t>et</a:t>
            </a:r>
            <a:r>
              <a:rPr lang="pt-PT" sz="1400" dirty="0" smtClean="0"/>
              <a:t> al., 2015)</a:t>
            </a:r>
            <a:endParaRPr lang="pt-PT" sz="1400" dirty="0"/>
          </a:p>
          <a:p>
            <a:pPr algn="just"/>
            <a:endParaRPr lang="pt-PT" dirty="0"/>
          </a:p>
        </p:txBody>
      </p:sp>
      <p:sp>
        <p:nvSpPr>
          <p:cNvPr id="6" name="Retângulo arredondado 5"/>
          <p:cNvSpPr/>
          <p:nvPr/>
        </p:nvSpPr>
        <p:spPr>
          <a:xfrm>
            <a:off x="755576" y="1556792"/>
            <a:ext cx="29867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988798" y="187618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Aquecimento 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742300" y="1916832"/>
            <a:ext cx="19098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6012160" y="187618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20 minutos </a:t>
            </a:r>
            <a:r>
              <a:rPr lang="pt-PT" i="1" dirty="0" err="1" smtClean="0"/>
              <a:t>Treadmill</a:t>
            </a:r>
            <a:endParaRPr lang="pt-PT" i="1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755576" y="2780928"/>
            <a:ext cx="29867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988798" y="310031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Corpo da Sessão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742300" y="3140968"/>
            <a:ext cx="19098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6012160" y="278092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30 minutos de exercícios, incluindo a marcha nórdica e a tarefa cognitiva</a:t>
            </a:r>
            <a:endParaRPr lang="pt-PT" i="1" dirty="0"/>
          </a:p>
        </p:txBody>
      </p:sp>
      <p:sp>
        <p:nvSpPr>
          <p:cNvPr id="17" name="Retângulo arredondado 16"/>
          <p:cNvSpPr/>
          <p:nvPr/>
        </p:nvSpPr>
        <p:spPr>
          <a:xfrm>
            <a:off x="755576" y="4005064"/>
            <a:ext cx="29867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988798" y="432445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Retorno à Calma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3742300" y="4365104"/>
            <a:ext cx="19098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6012160" y="43558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Alongamentos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61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0" grpId="0"/>
      <p:bldP spid="11" grpId="0" animBg="1"/>
      <p:bldP spid="12" grpId="0"/>
      <p:bldP spid="13" grpId="0" animBg="1"/>
      <p:bldP spid="14" grpId="0"/>
      <p:bldP spid="17" grpId="0" animBg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900728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Plano de tratamento de dados </a:t>
            </a:r>
            <a:endParaRPr lang="pt-PT" sz="3200" dirty="0">
              <a:latin typeface="+mn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715768" y="1601820"/>
            <a:ext cx="8220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i="1" dirty="0" err="1" smtClean="0"/>
              <a:t>Statistic</a:t>
            </a:r>
            <a:r>
              <a:rPr lang="pt-PT" i="1" dirty="0" smtClean="0"/>
              <a:t> </a:t>
            </a:r>
            <a:r>
              <a:rPr lang="pt-PT" i="1" dirty="0"/>
              <a:t>Package for Social </a:t>
            </a:r>
            <a:r>
              <a:rPr lang="pt-PT" i="1" dirty="0" err="1"/>
              <a:t>Science</a:t>
            </a:r>
            <a:r>
              <a:rPr lang="pt-PT" i="1" dirty="0"/>
              <a:t> </a:t>
            </a:r>
            <a:r>
              <a:rPr lang="pt-PT" dirty="0"/>
              <a:t>(SPSS</a:t>
            </a:r>
            <a:r>
              <a:rPr lang="pt-PT" dirty="0" smtClean="0"/>
              <a:t>).</a:t>
            </a:r>
            <a:endParaRPr lang="pt-PT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90514969"/>
              </p:ext>
            </p:extLst>
          </p:nvPr>
        </p:nvGraphicFramePr>
        <p:xfrm>
          <a:off x="107504" y="24650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6228184" y="2492896"/>
            <a:ext cx="2304256" cy="1093172"/>
            <a:chOff x="2177355" y="508372"/>
            <a:chExt cx="1741289" cy="870644"/>
          </a:xfrm>
        </p:grpSpPr>
        <p:sp>
          <p:nvSpPr>
            <p:cNvPr id="13" name="Retângulo arredondado 12"/>
            <p:cNvSpPr/>
            <p:nvPr/>
          </p:nvSpPr>
          <p:spPr>
            <a:xfrm>
              <a:off x="2177355" y="508372"/>
              <a:ext cx="1741289" cy="8706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2202855" y="533872"/>
              <a:ext cx="1690289" cy="819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Variáveis de Atributo</a:t>
              </a:r>
              <a:endParaRPr lang="pt-PT" sz="2000" kern="1200" dirty="0"/>
            </a:p>
          </p:txBody>
        </p:sp>
      </p:grpSp>
      <p:sp>
        <p:nvSpPr>
          <p:cNvPr id="8" name="Conexão reta 5"/>
          <p:cNvSpPr/>
          <p:nvPr/>
        </p:nvSpPr>
        <p:spPr>
          <a:xfrm>
            <a:off x="6435335" y="3586068"/>
            <a:ext cx="174128" cy="6529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52983"/>
                </a:lnTo>
                <a:lnTo>
                  <a:pt x="174128" y="65298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6579351" y="3912558"/>
            <a:ext cx="1891525" cy="1185677"/>
            <a:chOff x="2525613" y="1596677"/>
            <a:chExt cx="1393031" cy="870644"/>
          </a:xfrm>
        </p:grpSpPr>
        <p:sp>
          <p:nvSpPr>
            <p:cNvPr id="11" name="Retângulo arredondado 10"/>
            <p:cNvSpPr/>
            <p:nvPr/>
          </p:nvSpPr>
          <p:spPr>
            <a:xfrm>
              <a:off x="2525613" y="1596677"/>
              <a:ext cx="1393031" cy="8706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2551113" y="1622177"/>
              <a:ext cx="1342031" cy="819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900" kern="1200" dirty="0"/>
            </a:p>
          </p:txBody>
        </p:sp>
      </p:grpSp>
      <p:sp>
        <p:nvSpPr>
          <p:cNvPr id="10" name="Conexão reta 8"/>
          <p:cNvSpPr/>
          <p:nvPr/>
        </p:nvSpPr>
        <p:spPr>
          <a:xfrm>
            <a:off x="6444208" y="4221088"/>
            <a:ext cx="190002" cy="25922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1289"/>
                </a:lnTo>
                <a:lnTo>
                  <a:pt x="174128" y="17412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upo 14"/>
          <p:cNvGrpSpPr/>
          <p:nvPr/>
        </p:nvGrpSpPr>
        <p:grpSpPr>
          <a:xfrm>
            <a:off x="6527625" y="5366912"/>
            <a:ext cx="2004815" cy="1230440"/>
            <a:chOff x="2429724" y="2467321"/>
            <a:chExt cx="1410441" cy="889104"/>
          </a:xfrm>
        </p:grpSpPr>
        <p:sp>
          <p:nvSpPr>
            <p:cNvPr id="16" name="Retângulo arredondado 15"/>
            <p:cNvSpPr/>
            <p:nvPr/>
          </p:nvSpPr>
          <p:spPr>
            <a:xfrm>
              <a:off x="2447134" y="2485781"/>
              <a:ext cx="1393031" cy="8706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429724" y="2467321"/>
              <a:ext cx="1342031" cy="819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kern="1200" dirty="0" smtClean="0"/>
                <a:t>Análise Descritiva </a:t>
              </a:r>
              <a:endParaRPr lang="pt-PT" sz="1600" kern="1200" dirty="0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6527625" y="3947285"/>
            <a:ext cx="2086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1600" dirty="0"/>
              <a:t>Sexo</a:t>
            </a:r>
          </a:p>
          <a:p>
            <a:pPr lvl="0" algn="ctr"/>
            <a:r>
              <a:rPr lang="pt-PT" sz="1600" dirty="0"/>
              <a:t>Idade</a:t>
            </a:r>
          </a:p>
          <a:p>
            <a:pPr lvl="0" algn="ctr"/>
            <a:r>
              <a:rPr lang="pt-PT" sz="1600" dirty="0"/>
              <a:t>Estadio da Doença</a:t>
            </a:r>
          </a:p>
          <a:p>
            <a:pPr lvl="0" algn="ctr"/>
            <a:r>
              <a:rPr lang="pt-PT" sz="1600" dirty="0"/>
              <a:t>Região Geográfica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634733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(</a:t>
            </a:r>
            <a:r>
              <a:rPr lang="pt-PT" sz="1400" dirty="0" err="1" smtClean="0"/>
              <a:t>Fortin</a:t>
            </a:r>
            <a:r>
              <a:rPr lang="pt-PT" sz="1400" dirty="0" smtClean="0"/>
              <a:t>, 2009)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0644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136" y="476672"/>
            <a:ext cx="8229600" cy="1066800"/>
          </a:xfrm>
        </p:spPr>
        <p:txBody>
          <a:bodyPr/>
          <a:lstStyle/>
          <a:p>
            <a:r>
              <a:rPr lang="pt-PT" dirty="0" smtClean="0">
                <a:latin typeface="+mn-lt"/>
              </a:rPr>
              <a:t>Reflexões e Conclusões Finais </a:t>
            </a:r>
            <a:endParaRPr lang="pt-PT" dirty="0">
              <a:latin typeface="+mn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23</a:t>
            </a:fld>
            <a:endParaRPr lang="pt-PT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508203"/>
              </p:ext>
            </p:extLst>
          </p:nvPr>
        </p:nvGraphicFramePr>
        <p:xfrm>
          <a:off x="340424" y="1789480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1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144" y="548680"/>
            <a:ext cx="8229600" cy="10668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Dificuldades Sentidas…</a:t>
            </a:r>
            <a:endParaRPr lang="pt-PT" sz="3200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5144" y="1796128"/>
            <a:ext cx="8229600" cy="4657208"/>
          </a:xfrm>
        </p:spPr>
        <p:txBody>
          <a:bodyPr>
            <a:normAutofit/>
          </a:bodyPr>
          <a:lstStyle/>
          <a:p>
            <a:r>
              <a:rPr lang="pt-PT" sz="1800" dirty="0" smtClean="0"/>
              <a:t>Na elaboração </a:t>
            </a:r>
            <a:r>
              <a:rPr lang="pt-PT" sz="1800" dirty="0"/>
              <a:t>da revisão da </a:t>
            </a:r>
            <a:r>
              <a:rPr lang="pt-PT" sz="1800" dirty="0" smtClean="0"/>
              <a:t>literatura.</a:t>
            </a:r>
          </a:p>
          <a:p>
            <a:pPr marL="109728" indent="0">
              <a:buNone/>
            </a:pPr>
            <a:r>
              <a:rPr lang="pt-PT" sz="1800" dirty="0" smtClean="0"/>
              <a:t> </a:t>
            </a:r>
            <a:endParaRPr lang="pt-PT" sz="1800" dirty="0"/>
          </a:p>
          <a:p>
            <a:r>
              <a:rPr lang="pt-PT" sz="1800" dirty="0" smtClean="0"/>
              <a:t>Na elaboração </a:t>
            </a:r>
            <a:r>
              <a:rPr lang="pt-PT" sz="1800" dirty="0"/>
              <a:t>da </a:t>
            </a:r>
            <a:r>
              <a:rPr lang="pt-PT" sz="1800" dirty="0" smtClean="0"/>
              <a:t>metodologia.</a:t>
            </a:r>
          </a:p>
          <a:p>
            <a:pPr marL="109728" indent="0">
              <a:buNone/>
            </a:pPr>
            <a:endParaRPr lang="pt-PT" sz="1800" dirty="0"/>
          </a:p>
          <a:p>
            <a:pPr marL="109728" indent="0">
              <a:buNone/>
            </a:pPr>
            <a:endParaRPr lang="pt-PT" sz="1800" dirty="0" err="1" smtClean="0"/>
          </a:p>
          <a:p>
            <a:pPr marL="109728" indent="0">
              <a:buNone/>
            </a:pPr>
            <a:r>
              <a:rPr lang="pt-PT" sz="1800" dirty="0" smtClean="0"/>
              <a:t>Contudo </a:t>
            </a:r>
            <a:r>
              <a:rPr lang="pt-PT" sz="1800" dirty="0"/>
              <a:t>esta investigação demonstrou-se </a:t>
            </a:r>
            <a:r>
              <a:rPr lang="pt-PT" sz="1800" dirty="0" smtClean="0"/>
              <a:t>marcante, exigiu envolvimento e esforço </a:t>
            </a:r>
            <a:r>
              <a:rPr lang="pt-PT" sz="1800" dirty="0"/>
              <a:t>acrescido </a:t>
            </a:r>
            <a:r>
              <a:rPr lang="pt-PT" sz="1800" dirty="0" smtClean="0"/>
              <a:t>para obter </a:t>
            </a:r>
            <a:r>
              <a:rPr lang="pt-PT" sz="1800" dirty="0"/>
              <a:t>a maior e melhor quantidade de informação atualizada sobre o tema em análise</a:t>
            </a:r>
            <a:r>
              <a:rPr lang="pt-PT" sz="1800" dirty="0" smtClean="0"/>
              <a:t>.</a:t>
            </a:r>
          </a:p>
          <a:p>
            <a:pPr marL="109728" indent="0">
              <a:buNone/>
            </a:pPr>
            <a:endParaRPr lang="pt-PT" sz="1800" dirty="0"/>
          </a:p>
          <a:p>
            <a:pPr marL="109728" indent="0">
              <a:buNone/>
            </a:pPr>
            <a:r>
              <a:rPr lang="pt-PT" sz="1800" dirty="0" smtClean="0"/>
              <a:t>Em </a:t>
            </a:r>
            <a:r>
              <a:rPr lang="pt-PT" sz="1800" dirty="0"/>
              <a:t>suma apesar das dificuldades encontradas a elaboração deste projeto foi especialmente gratificante pois permitiu correlacionar e adquirir novos conhecimentos relativamente à doença de </a:t>
            </a:r>
            <a:r>
              <a:rPr lang="pt-PT" sz="1800" dirty="0" smtClean="0"/>
              <a:t>Parkinson.</a:t>
            </a:r>
          </a:p>
          <a:p>
            <a:pPr marL="109728" indent="0">
              <a:buNone/>
            </a:pPr>
            <a:endParaRPr lang="pt-PT" sz="1800" dirty="0" smtClean="0"/>
          </a:p>
          <a:p>
            <a:pPr marL="109728" indent="0">
              <a:buNone/>
            </a:pPr>
            <a:endParaRPr lang="pt-PT" sz="1800" dirty="0"/>
          </a:p>
          <a:p>
            <a:pPr marL="109728" indent="0">
              <a:buNone/>
            </a:pPr>
            <a:endParaRPr lang="pt-PT" sz="1800" dirty="0"/>
          </a:p>
          <a:p>
            <a:pPr marL="109728" indent="0">
              <a:buNone/>
            </a:pPr>
            <a:endParaRPr lang="pt-PT" sz="1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24</a:t>
            </a:fld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84" y="836712"/>
            <a:ext cx="2646040" cy="23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212" y="728072"/>
            <a:ext cx="8229600" cy="468680"/>
          </a:xfrm>
        </p:spPr>
        <p:txBody>
          <a:bodyPr>
            <a:noAutofit/>
          </a:bodyPr>
          <a:lstStyle/>
          <a:p>
            <a:r>
              <a:rPr lang="pt-PT" dirty="0" smtClean="0">
                <a:latin typeface="+mn-lt"/>
              </a:rPr>
              <a:t>Referencias bibliográficas </a:t>
            </a:r>
            <a:endParaRPr lang="pt-PT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5212" y="1556792"/>
            <a:ext cx="8728740" cy="5616624"/>
          </a:xfrm>
        </p:spPr>
        <p:txBody>
          <a:bodyPr>
            <a:noAutofit/>
          </a:bodyPr>
          <a:lstStyle/>
          <a:p>
            <a:r>
              <a:rPr lang="pt-PT" sz="1200" dirty="0"/>
              <a:t>Massano, J. (2011). Doença de Parkinson. </a:t>
            </a:r>
            <a:r>
              <a:rPr lang="pt-PT" sz="1200" i="1" dirty="0" err="1"/>
              <a:t>Acta</a:t>
            </a:r>
            <a:r>
              <a:rPr lang="pt-PT" sz="1200" i="1" dirty="0"/>
              <a:t> </a:t>
            </a:r>
            <a:r>
              <a:rPr lang="pt-PT" sz="1200" i="1" dirty="0" err="1"/>
              <a:t>Med</a:t>
            </a:r>
            <a:r>
              <a:rPr lang="pt-PT" sz="1200" i="1" dirty="0"/>
              <a:t> </a:t>
            </a:r>
            <a:r>
              <a:rPr lang="pt-PT" sz="1200" i="1" dirty="0" err="1"/>
              <a:t>Port</a:t>
            </a:r>
            <a:r>
              <a:rPr lang="pt-PT" sz="1200" dirty="0"/>
              <a:t>, 24(4): 827-834. Acedido a: 13/01/2018. Disponível em: </a:t>
            </a:r>
            <a:r>
              <a:rPr lang="pt-PT" sz="1200" u="sng" dirty="0"/>
              <a:t>https://web.b.ebscohost.com/abstract?direct=true&amp;profile=ehost&amp;scope=site&amp;authtype=crawler&amp;jrnl=0870399X&amp;AN=88914331&amp;h=NzT1DLyp5mjyC5wZUvp9iVhyliqziASizf%2fogoo1wTPsa3aBE45NQWc5qOvAZZOiSHV2oEajiff%2bjWJVSx4djg%3d%3d&amp;crl=c&amp;resultNs=AdminWebAuth&amp;resultLocal=ErrCrlNotAuth&amp;crlhashurl=login.aspx%3fdirect%3dtrue%26profile%3dehost%26scope%3dsite%26authtype%3dcrawler%26jrnl%3d0870399X%26AN%3d88914331</a:t>
            </a:r>
            <a:r>
              <a:rPr lang="pt-PT" sz="1200" dirty="0"/>
              <a:t> </a:t>
            </a:r>
            <a:endParaRPr lang="pt-PT" sz="1200" dirty="0" smtClean="0"/>
          </a:p>
          <a:p>
            <a:pPr marL="109728" indent="0">
              <a:buNone/>
            </a:pPr>
            <a:endParaRPr lang="pt-PT" sz="1200" dirty="0"/>
          </a:p>
          <a:p>
            <a:r>
              <a:rPr lang="pt-PT" sz="1200" dirty="0" err="1"/>
              <a:t>Capato</a:t>
            </a:r>
            <a:r>
              <a:rPr lang="pt-PT" sz="1200" dirty="0"/>
              <a:t>, T., Domingos, J., &amp; Almeida, L., (2015). Versão em Português da Diretriz Europeia de Fisioterapia para a Doença de Parkinson. São Paulo: </a:t>
            </a:r>
            <a:r>
              <a:rPr lang="pt-PT" sz="1200" dirty="0" err="1"/>
              <a:t>Omnifarma</a:t>
            </a:r>
            <a:r>
              <a:rPr lang="pt-PT" sz="1200" dirty="0" smtClean="0"/>
              <a:t>.</a:t>
            </a:r>
          </a:p>
          <a:p>
            <a:endParaRPr lang="pt-PT" sz="1200" dirty="0" smtClean="0"/>
          </a:p>
          <a:p>
            <a:r>
              <a:rPr lang="en-US" sz="1200" dirty="0" err="1"/>
              <a:t>Ebersbach</a:t>
            </a:r>
            <a:r>
              <a:rPr lang="en-US" sz="1200" dirty="0"/>
              <a:t>, G., </a:t>
            </a:r>
            <a:r>
              <a:rPr lang="en-US" sz="1200" dirty="0" err="1"/>
              <a:t>Ebersbach</a:t>
            </a:r>
            <a:r>
              <a:rPr lang="en-US" sz="1200" dirty="0"/>
              <a:t>, A., </a:t>
            </a:r>
            <a:r>
              <a:rPr lang="en-US" sz="1200" dirty="0" err="1"/>
              <a:t>Gandor</a:t>
            </a:r>
            <a:r>
              <a:rPr lang="en-US" sz="1200" dirty="0"/>
              <a:t>, F., Wegner, B., </a:t>
            </a:r>
            <a:r>
              <a:rPr lang="en-US" sz="1200" dirty="0" err="1"/>
              <a:t>Wissel</a:t>
            </a:r>
            <a:r>
              <a:rPr lang="en-US" sz="1200" dirty="0"/>
              <a:t>, J., &amp; </a:t>
            </a:r>
            <a:r>
              <a:rPr lang="en-US" sz="1200" dirty="0" err="1"/>
              <a:t>Kupsch</a:t>
            </a:r>
            <a:r>
              <a:rPr lang="en-US" sz="1200" dirty="0"/>
              <a:t>, A. (2014). Impact of physical exercise on reaction time in patients with Parkinson's disease—data from the berlin BIG study. </a:t>
            </a:r>
            <a:r>
              <a:rPr lang="en-US" sz="1200" i="1" dirty="0"/>
              <a:t>Archives of physical medicine and rehabilitation</a:t>
            </a:r>
            <a:r>
              <a:rPr lang="en-US" sz="1200" dirty="0"/>
              <a:t>, </a:t>
            </a:r>
            <a:r>
              <a:rPr lang="en-US" sz="1200" i="1" dirty="0"/>
              <a:t>95</a:t>
            </a:r>
            <a:r>
              <a:rPr lang="en-US" sz="1200" dirty="0"/>
              <a:t>(5), </a:t>
            </a:r>
            <a:r>
              <a:rPr lang="en-US" sz="1200"/>
              <a:t>996-999</a:t>
            </a:r>
            <a:r>
              <a:rPr lang="en-US" sz="1200" smtClean="0"/>
              <a:t>.</a:t>
            </a:r>
          </a:p>
          <a:p>
            <a:pPr marL="109728" indent="0">
              <a:buNone/>
            </a:pPr>
            <a:endParaRPr lang="pt-PT" sz="1200" dirty="0"/>
          </a:p>
          <a:p>
            <a:r>
              <a:rPr lang="pt-PT" sz="1200" dirty="0" err="1"/>
              <a:t>Fortin</a:t>
            </a:r>
            <a:r>
              <a:rPr lang="pt-PT" sz="1200" dirty="0"/>
              <a:t>, M.F., </a:t>
            </a:r>
            <a:r>
              <a:rPr lang="pt-PT" sz="1200" dirty="0" err="1"/>
              <a:t>Côte</a:t>
            </a:r>
            <a:r>
              <a:rPr lang="pt-PT" sz="1200" dirty="0"/>
              <a:t>, J. &amp; </a:t>
            </a:r>
            <a:r>
              <a:rPr lang="pt-PT" sz="1200" dirty="0" err="1"/>
              <a:t>Filion,F</a:t>
            </a:r>
            <a:r>
              <a:rPr lang="pt-PT" sz="1200" dirty="0"/>
              <a:t>., (2009) - </a:t>
            </a:r>
            <a:r>
              <a:rPr lang="pt-PT" sz="1200" i="1" dirty="0"/>
              <a:t>Fundamentos e Etapas do Processo de Investigação, </a:t>
            </a:r>
            <a:r>
              <a:rPr lang="pt-PT" sz="1200" dirty="0"/>
              <a:t>Loures: </a:t>
            </a:r>
            <a:r>
              <a:rPr lang="pt-PT" sz="1200" dirty="0" err="1"/>
              <a:t>Lusodidacta</a:t>
            </a:r>
            <a:r>
              <a:rPr lang="pt-PT" sz="1200" dirty="0" smtClean="0"/>
              <a:t>.</a:t>
            </a:r>
          </a:p>
          <a:p>
            <a:pPr marL="109728" indent="0">
              <a:buNone/>
            </a:pPr>
            <a:endParaRPr lang="pt-PT" sz="1200" dirty="0" smtClean="0"/>
          </a:p>
          <a:p>
            <a:r>
              <a:rPr lang="en-US" sz="1200" dirty="0"/>
              <a:t>Murray, D.K., </a:t>
            </a:r>
            <a:r>
              <a:rPr lang="en-US" sz="1200" dirty="0" err="1"/>
              <a:t>Sacheli</a:t>
            </a:r>
            <a:r>
              <a:rPr lang="en-US" sz="1200" dirty="0"/>
              <a:t>, M.A., </a:t>
            </a:r>
            <a:r>
              <a:rPr lang="en-US" sz="1200" dirty="0" err="1"/>
              <a:t>Eng</a:t>
            </a:r>
            <a:r>
              <a:rPr lang="en-US" sz="1200" dirty="0"/>
              <a:t>, J.J. &amp; </a:t>
            </a:r>
            <a:r>
              <a:rPr lang="en-US" sz="1200" dirty="0" err="1"/>
              <a:t>Stoessl</a:t>
            </a:r>
            <a:r>
              <a:rPr lang="en-US" sz="1200" dirty="0"/>
              <a:t>, A. J., (2014). The effects of exercise on cognition in Parkinson´s disease: a systematic review. </a:t>
            </a:r>
            <a:r>
              <a:rPr lang="pt-PT" sz="1200" i="1" dirty="0" err="1"/>
              <a:t>Translation</a:t>
            </a:r>
            <a:r>
              <a:rPr lang="pt-PT" sz="1200" i="1" dirty="0"/>
              <a:t> </a:t>
            </a:r>
            <a:r>
              <a:rPr lang="pt-PT" sz="1200" i="1" dirty="0" err="1"/>
              <a:t>Neurodegeneration</a:t>
            </a:r>
            <a:r>
              <a:rPr lang="pt-PT" sz="1200" dirty="0"/>
              <a:t>, 3:5. DOI: 10.1186/2047-9158-3</a:t>
            </a:r>
          </a:p>
          <a:p>
            <a:endParaRPr lang="pt-PT" sz="1200" dirty="0"/>
          </a:p>
          <a:p>
            <a:r>
              <a:rPr lang="pt-PT" sz="1200" dirty="0"/>
              <a:t>Oliveira, M. D. D., &amp; Machado, D. M. S., (2014) Declínio cognitivo na Doença de Parkinson: contribuições da neuropsicologia. </a:t>
            </a:r>
            <a:r>
              <a:rPr lang="pt-PT" sz="1200" i="1" dirty="0"/>
              <a:t>Revista Medicina Minas Gerais</a:t>
            </a:r>
            <a:r>
              <a:rPr lang="pt-PT" sz="1200" dirty="0"/>
              <a:t>, 24(3):361-366. DOI: 10.5935/2238-3182.20140103</a:t>
            </a:r>
          </a:p>
          <a:p>
            <a:pPr marL="109728" indent="0">
              <a:buNone/>
            </a:pPr>
            <a:endParaRPr lang="pt-PT" sz="1200" dirty="0"/>
          </a:p>
          <a:p>
            <a:r>
              <a:rPr lang="pt-PT" sz="1200" dirty="0"/>
              <a:t>Reuter, I., </a:t>
            </a:r>
            <a:r>
              <a:rPr lang="pt-PT" sz="1200" dirty="0" err="1"/>
              <a:t>Mehnert</a:t>
            </a:r>
            <a:r>
              <a:rPr lang="pt-PT" sz="1200" dirty="0"/>
              <a:t>, S., Leone, P., </a:t>
            </a:r>
            <a:r>
              <a:rPr lang="pt-PT" sz="1200" dirty="0" err="1"/>
              <a:t>Kaps</a:t>
            </a:r>
            <a:r>
              <a:rPr lang="pt-PT" sz="1200" dirty="0"/>
              <a:t>, M., </a:t>
            </a:r>
            <a:r>
              <a:rPr lang="pt-PT" sz="1200" dirty="0" err="1"/>
              <a:t>Oechsner</a:t>
            </a:r>
            <a:r>
              <a:rPr lang="pt-PT" sz="1200" dirty="0"/>
              <a:t>, M. &amp;  </a:t>
            </a:r>
            <a:r>
              <a:rPr lang="pt-PT" sz="1200" dirty="0" err="1"/>
              <a:t>Engelhardt</a:t>
            </a:r>
            <a:r>
              <a:rPr lang="pt-PT" sz="1200" dirty="0"/>
              <a:t>, M., (2011). </a:t>
            </a:r>
            <a:r>
              <a:rPr lang="en-US" sz="1200" dirty="0"/>
              <a:t>Effects of a Flexibility and Relaxation </a:t>
            </a:r>
            <a:r>
              <a:rPr lang="en-US" sz="1200" dirty="0" err="1"/>
              <a:t>Programme</a:t>
            </a:r>
            <a:r>
              <a:rPr lang="en-US" sz="1200" dirty="0"/>
              <a:t>, Walking, and Nordic Walking on Parkinson´s Disease. </a:t>
            </a:r>
            <a:r>
              <a:rPr lang="en-US" sz="1200" i="1" dirty="0"/>
              <a:t>Journal of Aging Research</a:t>
            </a:r>
            <a:r>
              <a:rPr lang="en-US" sz="1200" dirty="0"/>
              <a:t>, 23(4):439-447. DOI: 10.4061/2011/232473</a:t>
            </a:r>
          </a:p>
          <a:p>
            <a:pPr marL="109728" indent="0">
              <a:buNone/>
            </a:pPr>
            <a:endParaRPr lang="pt-PT" sz="1200" dirty="0"/>
          </a:p>
          <a:p>
            <a:pPr marL="109728" indent="0">
              <a:buNone/>
            </a:pPr>
            <a:endParaRPr lang="pt-PT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00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7378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pt-PT" sz="1800" dirty="0" smtClean="0"/>
          </a:p>
          <a:p>
            <a:r>
              <a:rPr lang="pt-PT" sz="1200" dirty="0"/>
              <a:t>Sousa, A. V. C., Santiago, L.M.M, Silva, R. E. O., Oliveira, D. A., Galvão, E. R. V. P. &amp; </a:t>
            </a:r>
            <a:r>
              <a:rPr lang="pt-PT" sz="1200" dirty="0" err="1"/>
              <a:t>Lindquist</a:t>
            </a:r>
            <a:r>
              <a:rPr lang="pt-PT" sz="1200" dirty="0"/>
              <a:t>, A. R. R., (2014). Influencia </a:t>
            </a:r>
            <a:r>
              <a:rPr lang="pt-PT" sz="1200" dirty="0" err="1"/>
              <a:t>del</a:t>
            </a:r>
            <a:r>
              <a:rPr lang="pt-PT" sz="1200" dirty="0"/>
              <a:t> </a:t>
            </a:r>
            <a:r>
              <a:rPr lang="pt-PT" sz="1200" dirty="0" err="1"/>
              <a:t>entrenamiento</a:t>
            </a:r>
            <a:r>
              <a:rPr lang="pt-PT" sz="1200" dirty="0"/>
              <a:t> em cinta rodante em la marcha de doble </a:t>
            </a:r>
            <a:r>
              <a:rPr lang="pt-PT" sz="1200" dirty="0" err="1"/>
              <a:t>tarea</a:t>
            </a:r>
            <a:r>
              <a:rPr lang="pt-PT" sz="1200" dirty="0"/>
              <a:t> </a:t>
            </a:r>
            <a:r>
              <a:rPr lang="pt-PT" sz="1200" dirty="0" err="1"/>
              <a:t>en</a:t>
            </a:r>
            <a:r>
              <a:rPr lang="pt-PT" sz="1200" dirty="0"/>
              <a:t> indivíduos </a:t>
            </a:r>
            <a:r>
              <a:rPr lang="pt-PT" sz="1200" dirty="0" err="1"/>
              <a:t>con</a:t>
            </a:r>
            <a:r>
              <a:rPr lang="pt-PT" sz="1200" dirty="0"/>
              <a:t> la </a:t>
            </a:r>
            <a:r>
              <a:rPr lang="pt-PT" sz="1200" dirty="0" err="1"/>
              <a:t>enfermedad</a:t>
            </a:r>
            <a:r>
              <a:rPr lang="pt-PT" sz="1200" dirty="0"/>
              <a:t> de Parkinson: um estúdio de caso. DOI:10.590/1809-2950/60221032014</a:t>
            </a:r>
          </a:p>
          <a:p>
            <a:endParaRPr lang="pt-PT" sz="1200" dirty="0" smtClean="0"/>
          </a:p>
          <a:p>
            <a:r>
              <a:rPr lang="pt-PT" sz="1200" dirty="0" smtClean="0"/>
              <a:t>Silva</a:t>
            </a:r>
            <a:r>
              <a:rPr lang="pt-PT" sz="1200" dirty="0"/>
              <a:t>, F. C., </a:t>
            </a:r>
            <a:r>
              <a:rPr lang="pt-PT" sz="1200" dirty="0" err="1"/>
              <a:t>Lop</a:t>
            </a:r>
            <a:r>
              <a:rPr lang="pt-PT" sz="1200" dirty="0"/>
              <a:t>, R. R., </a:t>
            </a:r>
            <a:r>
              <a:rPr lang="pt-PT" sz="1200" dirty="0" err="1"/>
              <a:t>Arancibia</a:t>
            </a:r>
            <a:r>
              <a:rPr lang="pt-PT" sz="1200" dirty="0"/>
              <a:t>, B. A. V., Ferreira, E. G., </a:t>
            </a:r>
            <a:r>
              <a:rPr lang="pt-PT" sz="1200" dirty="0" err="1"/>
              <a:t>Hernandez</a:t>
            </a:r>
            <a:r>
              <a:rPr lang="pt-PT" sz="1200" dirty="0"/>
              <a:t>, S. S. S. &amp; Silva, R., (2016). Los benefícios de la </a:t>
            </a:r>
            <a:r>
              <a:rPr lang="pt-PT" sz="1200" dirty="0" err="1"/>
              <a:t>caminata</a:t>
            </a:r>
            <a:r>
              <a:rPr lang="pt-PT" sz="1200" dirty="0"/>
              <a:t> nórdica </a:t>
            </a:r>
            <a:r>
              <a:rPr lang="pt-PT" sz="1200" dirty="0" err="1"/>
              <a:t>en</a:t>
            </a:r>
            <a:r>
              <a:rPr lang="pt-PT" sz="1200" dirty="0"/>
              <a:t> la </a:t>
            </a:r>
            <a:r>
              <a:rPr lang="pt-PT" sz="1200" dirty="0" err="1"/>
              <a:t>enfermedad</a:t>
            </a:r>
            <a:r>
              <a:rPr lang="pt-PT" sz="1200" dirty="0"/>
              <a:t> de Parkinson: estúdio clinico sistemático aleatório. </a:t>
            </a:r>
            <a:r>
              <a:rPr lang="pt-PT" sz="1200" i="1" dirty="0" err="1"/>
              <a:t>Scielo</a:t>
            </a:r>
            <a:r>
              <a:rPr lang="pt-PT" sz="1200" i="1" dirty="0"/>
              <a:t>, </a:t>
            </a:r>
            <a:r>
              <a:rPr lang="pt-PT" sz="1200" dirty="0"/>
              <a:t>23(4): 439-447. </a:t>
            </a:r>
            <a:r>
              <a:rPr lang="pt-PT" sz="1200" dirty="0" smtClean="0"/>
              <a:t>DOI</a:t>
            </a:r>
            <a:r>
              <a:rPr lang="pt-PT" sz="1200" dirty="0"/>
              <a:t>: 10.1590/_</a:t>
            </a:r>
            <a:r>
              <a:rPr lang="pt-PT" sz="1200" dirty="0" smtClean="0"/>
              <a:t>1809-2950/15861023042016</a:t>
            </a:r>
          </a:p>
          <a:p>
            <a:pPr marL="109728" indent="0">
              <a:buNone/>
            </a:pPr>
            <a:endParaRPr lang="pt-PT" sz="1200" dirty="0"/>
          </a:p>
          <a:p>
            <a:r>
              <a:rPr lang="pt-PT" sz="1200" dirty="0"/>
              <a:t>Monteiro, E. P., </a:t>
            </a:r>
            <a:r>
              <a:rPr lang="pt-PT" sz="1200" dirty="0" err="1"/>
              <a:t>Franzoni</a:t>
            </a:r>
            <a:r>
              <a:rPr lang="pt-PT" sz="1200" dirty="0"/>
              <a:t>, L.T., </a:t>
            </a:r>
            <a:r>
              <a:rPr lang="pt-PT" sz="1200" dirty="0" err="1"/>
              <a:t>Cubillos</a:t>
            </a:r>
            <a:r>
              <a:rPr lang="pt-PT" sz="1200" dirty="0"/>
              <a:t>, D. M., Fagundes, A. O., Carvalho, A.R., Oliveira, H. B., </a:t>
            </a:r>
            <a:r>
              <a:rPr lang="pt-PT" sz="1200" dirty="0" err="1"/>
              <a:t>Pantoja</a:t>
            </a:r>
            <a:r>
              <a:rPr lang="pt-PT" sz="1200" dirty="0"/>
              <a:t>, P.D, …, </a:t>
            </a:r>
            <a:r>
              <a:rPr lang="pt-PT" sz="1200" dirty="0" err="1"/>
              <a:t>Prehé</a:t>
            </a:r>
            <a:r>
              <a:rPr lang="pt-PT" sz="1200" dirty="0"/>
              <a:t>-Tartaruga, L.A., (2016). </a:t>
            </a:r>
            <a:r>
              <a:rPr lang="en-US" sz="1200" dirty="0"/>
              <a:t>Effects of Nordic Walking training on functional parameters in Parkinson´s disease: a randomized controlled clinical trial. </a:t>
            </a:r>
            <a:r>
              <a:rPr lang="en-US" sz="1200" i="1" dirty="0"/>
              <a:t>Scandinavian Journal of Medicine &amp; Science in sports. </a:t>
            </a:r>
            <a:r>
              <a:rPr lang="en-US" sz="1200" dirty="0"/>
              <a:t>27(3):351-358 DOI:</a:t>
            </a:r>
            <a:r>
              <a:rPr lang="en-US" sz="1200" i="1" dirty="0"/>
              <a:t> </a:t>
            </a:r>
            <a:r>
              <a:rPr lang="en-US" sz="1200" dirty="0"/>
              <a:t>10.1111/sms.12652</a:t>
            </a:r>
          </a:p>
          <a:p>
            <a:pPr marL="109728" indent="0">
              <a:buNone/>
            </a:pPr>
            <a:endParaRPr lang="en-US" sz="1200" dirty="0"/>
          </a:p>
          <a:p>
            <a:r>
              <a:rPr lang="en-US" sz="1200" dirty="0" err="1"/>
              <a:t>Gougeon</a:t>
            </a:r>
            <a:r>
              <a:rPr lang="en-US" sz="1200" dirty="0"/>
              <a:t>, M. A., Zhou, L. &amp; </a:t>
            </a:r>
            <a:r>
              <a:rPr lang="en-US" sz="1200" dirty="0" err="1"/>
              <a:t>Nantel</a:t>
            </a:r>
            <a:r>
              <a:rPr lang="en-US" sz="1200" dirty="0"/>
              <a:t>, J., (2017). Nordic walking </a:t>
            </a:r>
            <a:r>
              <a:rPr lang="en-US" sz="1200" dirty="0" err="1"/>
              <a:t>impromes</a:t>
            </a:r>
            <a:r>
              <a:rPr lang="en-US" sz="1200" dirty="0"/>
              <a:t> trunk stability and gait spatial-temporal characteristics in people with Parkinson disease. </a:t>
            </a:r>
            <a:r>
              <a:rPr lang="pt-PT" sz="1200" i="1" dirty="0"/>
              <a:t>Pubmed.gov</a:t>
            </a:r>
            <a:r>
              <a:rPr lang="pt-PT" sz="1200" dirty="0"/>
              <a:t>. DOI: 10.3233/NRE-171472</a:t>
            </a:r>
          </a:p>
          <a:p>
            <a:pPr marL="109728" indent="0">
              <a:buNone/>
            </a:pPr>
            <a:endParaRPr lang="pt-PT" sz="1200" dirty="0"/>
          </a:p>
          <a:p>
            <a:r>
              <a:rPr lang="pt-PT" sz="1200" dirty="0" err="1"/>
              <a:t>Goulart</a:t>
            </a:r>
            <a:r>
              <a:rPr lang="pt-PT" sz="1200" dirty="0"/>
              <a:t>, F. &amp; Pereira, L. X., (2005). Uso de escalas para avaliação da doença de Parkinson em fisioterapia, Fisioterapia e pesquisa, 11(1): 49-56. DOI: 10.1590/fpusp.V11i1.76385</a:t>
            </a:r>
          </a:p>
          <a:p>
            <a:pPr marL="109728" indent="0">
              <a:buNone/>
            </a:pPr>
            <a:endParaRPr lang="pt-PT" sz="1200" dirty="0"/>
          </a:p>
          <a:p>
            <a:r>
              <a:rPr lang="pt-PT" sz="1200" dirty="0" err="1"/>
              <a:t>Sachetti</a:t>
            </a:r>
            <a:r>
              <a:rPr lang="pt-PT" sz="1200" dirty="0"/>
              <a:t>, A., </a:t>
            </a:r>
            <a:r>
              <a:rPr lang="pt-PT" sz="1200" dirty="0" err="1"/>
              <a:t>Quintella</a:t>
            </a:r>
            <a:r>
              <a:rPr lang="pt-PT" sz="1200" dirty="0"/>
              <a:t>, R. S., </a:t>
            </a:r>
            <a:r>
              <a:rPr lang="pt-PT" sz="1200" dirty="0" err="1"/>
              <a:t>Wibelinger</a:t>
            </a:r>
            <a:r>
              <a:rPr lang="pt-PT" sz="1200" dirty="0"/>
              <a:t>, L. M., &amp; de Oliveira, S. G., (2013). Qualidade de vida e funcionalidade na doença de Parkinson. </a:t>
            </a:r>
            <a:r>
              <a:rPr lang="pt-PT" sz="1200" i="1" dirty="0"/>
              <a:t>Revista Brasileira de Ciências do Envelhecimento Humano</a:t>
            </a:r>
            <a:r>
              <a:rPr lang="pt-PT" sz="1200" dirty="0"/>
              <a:t>, 10(1). Acedido a: 26/03/.2018. Disponível em: </a:t>
            </a:r>
            <a:r>
              <a:rPr lang="pt-PT" sz="1200" u="sng" dirty="0"/>
              <a:t>http://www.seer.upf.br/index.php/rbceh/article/view/1823</a:t>
            </a:r>
            <a:r>
              <a:rPr lang="pt-PT" sz="1200" dirty="0"/>
              <a:t> </a:t>
            </a:r>
          </a:p>
          <a:p>
            <a:endParaRPr lang="pt-PT" sz="1800" dirty="0"/>
          </a:p>
          <a:p>
            <a:endParaRPr lang="pt-PT" sz="1800" dirty="0"/>
          </a:p>
          <a:p>
            <a:endParaRPr lang="pt-PT" sz="1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61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3816424" cy="1457222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pt-PT" sz="5100" dirty="0"/>
              <a:t>Obrigada pela </a:t>
            </a:r>
            <a:r>
              <a:rPr lang="pt-PT" sz="5100" dirty="0" smtClean="0"/>
              <a:t>atenção! </a:t>
            </a:r>
            <a:endParaRPr lang="pt-PT" sz="5100" dirty="0"/>
          </a:p>
          <a:p>
            <a:pPr algn="ctr"/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27</a:t>
            </a:fld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36712"/>
            <a:ext cx="5760640" cy="5420856"/>
          </a:xfrm>
          <a:prstGeom prst="rect">
            <a:avLst/>
          </a:prstGeom>
        </p:spPr>
      </p:pic>
      <p:sp>
        <p:nvSpPr>
          <p:cNvPr id="5" name="Subtítulo 11"/>
          <p:cNvSpPr txBox="1">
            <a:spLocks/>
          </p:cNvSpPr>
          <p:nvPr/>
        </p:nvSpPr>
        <p:spPr>
          <a:xfrm>
            <a:off x="-614895" y="3076046"/>
            <a:ext cx="4973191" cy="19700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PT" sz="1800" dirty="0" smtClean="0"/>
              <a:t>Elaborado por:</a:t>
            </a:r>
          </a:p>
          <a:p>
            <a:pPr marL="109728" indent="0" algn="ctr">
              <a:buNone/>
            </a:pPr>
            <a:r>
              <a:rPr lang="pt-PT" sz="1800" dirty="0" smtClean="0"/>
              <a:t> Andreia Sofia de Almeida Ricardo </a:t>
            </a:r>
          </a:p>
          <a:p>
            <a:pPr marL="109728" indent="0" algn="ctr">
              <a:buNone/>
            </a:pPr>
            <a:r>
              <a:rPr lang="pt-PT" sz="1800" dirty="0" smtClean="0"/>
              <a:t>Nº de aluna :201492682</a:t>
            </a:r>
          </a:p>
          <a:p>
            <a:pPr marL="109728" indent="0" algn="ctr">
              <a:buNone/>
            </a:pPr>
            <a:endParaRPr lang="pt-PT" sz="1800" dirty="0" smtClean="0"/>
          </a:p>
          <a:p>
            <a:pPr marL="109728" indent="0" algn="ctr">
              <a:buNone/>
            </a:pPr>
            <a:r>
              <a:rPr lang="pt-PT" sz="1800" dirty="0" smtClean="0"/>
              <a:t>Orientado por: Prof. Cláudia Costa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06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49776"/>
            <a:ext cx="8229600" cy="1066800"/>
          </a:xfrm>
        </p:spPr>
        <p:txBody>
          <a:bodyPr/>
          <a:lstStyle/>
          <a:p>
            <a:r>
              <a:rPr lang="pt-PT" dirty="0" smtClean="0">
                <a:latin typeface="+mn-lt"/>
              </a:rPr>
              <a:t>Revisão da Literatura </a:t>
            </a:r>
            <a:endParaRPr lang="pt-PT" dirty="0">
              <a:latin typeface="+mn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348720" y="1331648"/>
            <a:ext cx="83242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O que é a Doença de Parkinson</a:t>
            </a:r>
            <a:r>
              <a:rPr lang="pt-PT" b="1" dirty="0" smtClean="0"/>
              <a:t>?</a:t>
            </a:r>
          </a:p>
          <a:p>
            <a:endParaRPr lang="pt-PT" sz="2000" dirty="0"/>
          </a:p>
          <a:p>
            <a:pPr algn="just"/>
            <a:r>
              <a:rPr lang="pt-PT" dirty="0"/>
              <a:t>É considerada uma doença do movimento, progressiva, neuro degenerativa, idiopática e crónica, que tem como principal fator de risco a idade.  </a:t>
            </a:r>
          </a:p>
          <a:p>
            <a:pPr algn="r"/>
            <a:r>
              <a:rPr lang="pt-PT" sz="1400" dirty="0"/>
              <a:t>(Massano, 2011; </a:t>
            </a:r>
            <a:r>
              <a:rPr lang="pt-PT" sz="1400" dirty="0" err="1"/>
              <a:t>Dashtipour</a:t>
            </a:r>
            <a:r>
              <a:rPr lang="pt-PT" sz="1400" dirty="0"/>
              <a:t> </a:t>
            </a:r>
            <a:r>
              <a:rPr lang="pt-PT" sz="1400" dirty="0" err="1"/>
              <a:t>et</a:t>
            </a:r>
            <a:r>
              <a:rPr lang="pt-PT" sz="1400" dirty="0"/>
              <a:t> al., 2015).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313651" y="3230314"/>
            <a:ext cx="1872234" cy="582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5411437" y="4177541"/>
            <a:ext cx="259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Sintomas Não Motores</a:t>
            </a:r>
            <a:endParaRPr lang="pt-PT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051654" y="4183760"/>
            <a:ext cx="223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Sintomas Motores</a:t>
            </a:r>
            <a:endParaRPr lang="pt-PT" dirty="0"/>
          </a:p>
        </p:txBody>
      </p:sp>
      <p:sp>
        <p:nvSpPr>
          <p:cNvPr id="22" name="Seta para baixo 21"/>
          <p:cNvSpPr/>
          <p:nvPr/>
        </p:nvSpPr>
        <p:spPr>
          <a:xfrm>
            <a:off x="1764885" y="4674327"/>
            <a:ext cx="365760" cy="606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 para baixo 22"/>
          <p:cNvSpPr/>
          <p:nvPr/>
        </p:nvSpPr>
        <p:spPr>
          <a:xfrm>
            <a:off x="6414229" y="4674327"/>
            <a:ext cx="365760" cy="606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/>
          <p:cNvSpPr txBox="1"/>
          <p:nvPr/>
        </p:nvSpPr>
        <p:spPr>
          <a:xfrm>
            <a:off x="3242404" y="3284984"/>
            <a:ext cx="226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Caracteriza-se por: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5" name="Seta em ângulo reto para cima 24"/>
          <p:cNvSpPr/>
          <p:nvPr/>
        </p:nvSpPr>
        <p:spPr>
          <a:xfrm rot="10800000">
            <a:off x="1825846" y="3497370"/>
            <a:ext cx="1483995" cy="61857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Seta em ângulo reto para cima 25"/>
          <p:cNvSpPr/>
          <p:nvPr/>
        </p:nvSpPr>
        <p:spPr>
          <a:xfrm flipV="1">
            <a:off x="5185885" y="3507367"/>
            <a:ext cx="1520952" cy="601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2" t="51568" r="-1042" b="8286"/>
          <a:stretch/>
        </p:blipFill>
        <p:spPr>
          <a:xfrm>
            <a:off x="5076056" y="4653136"/>
            <a:ext cx="919622" cy="108113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1" t="51459" r="29991" b="8123"/>
          <a:stretch/>
        </p:blipFill>
        <p:spPr>
          <a:xfrm>
            <a:off x="2771800" y="4881890"/>
            <a:ext cx="818153" cy="1022605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2" t="17022" r="-1042" b="47713"/>
          <a:stretch/>
        </p:blipFill>
        <p:spPr>
          <a:xfrm>
            <a:off x="1403648" y="5461869"/>
            <a:ext cx="1032107" cy="1050739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1" t="13060" r="32018" b="47510"/>
          <a:stretch/>
        </p:blipFill>
        <p:spPr>
          <a:xfrm>
            <a:off x="267784" y="4797152"/>
            <a:ext cx="864367" cy="1124405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76" y="4503981"/>
            <a:ext cx="1456952" cy="904844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804823"/>
            <a:ext cx="1033227" cy="864537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08156"/>
            <a:ext cx="1023805" cy="10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598866" y="6223382"/>
            <a:ext cx="8053158" cy="464630"/>
            <a:chOff x="358646" y="4415520"/>
            <a:chExt cx="7802700" cy="464630"/>
          </a:xfrm>
          <a:scene3d>
            <a:camera prst="orthographicFront"/>
            <a:lightRig rig="flat" dir="t"/>
          </a:scene3d>
        </p:grpSpPr>
        <p:sp>
          <p:nvSpPr>
            <p:cNvPr id="7" name="Retângulo 6"/>
            <p:cNvSpPr/>
            <p:nvPr/>
          </p:nvSpPr>
          <p:spPr>
            <a:xfrm>
              <a:off x="358646" y="4415520"/>
              <a:ext cx="7802700" cy="46463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358646" y="4415520"/>
              <a:ext cx="7802700" cy="4646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8800" tIns="35560" rIns="35560" bIns="3556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kern="1200" dirty="0" smtClean="0"/>
                <a:t>Confinada à cama ou cadeira de rodas a não ser que receba ajuda</a:t>
              </a:r>
              <a:endParaRPr lang="pt-PT" sz="1600" kern="120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680" y="476672"/>
            <a:ext cx="8686800" cy="10668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Classificação- Escala </a:t>
            </a:r>
            <a:r>
              <a:rPr lang="pt-PT" sz="3200" dirty="0" err="1" smtClean="0">
                <a:latin typeface="+mn-lt"/>
              </a:rPr>
              <a:t>Hoehn</a:t>
            </a:r>
            <a:r>
              <a:rPr lang="pt-PT" sz="3200" dirty="0" smtClean="0">
                <a:latin typeface="+mn-lt"/>
              </a:rPr>
              <a:t> </a:t>
            </a:r>
            <a:r>
              <a:rPr lang="pt-PT" sz="3200" dirty="0">
                <a:latin typeface="+mn-lt"/>
              </a:rPr>
              <a:t>&amp;</a:t>
            </a:r>
            <a:r>
              <a:rPr lang="pt-PT" sz="3200" dirty="0" smtClean="0">
                <a:latin typeface="+mn-lt"/>
              </a:rPr>
              <a:t> Yard Modificada</a:t>
            </a:r>
            <a:endParaRPr lang="pt-PT" sz="3200" dirty="0">
              <a:latin typeface="+mn-lt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141323"/>
              </p:ext>
            </p:extLst>
          </p:nvPr>
        </p:nvGraphicFramePr>
        <p:xfrm>
          <a:off x="422424" y="1130782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16880" y="6107225"/>
            <a:ext cx="580787" cy="58078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aixaDeTexto 8"/>
          <p:cNvSpPr txBox="1"/>
          <p:nvPr/>
        </p:nvSpPr>
        <p:spPr>
          <a:xfrm>
            <a:off x="436763" y="1412776"/>
            <a:ext cx="70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Estadio 0</a:t>
            </a:r>
            <a:endParaRPr lang="pt-PT" sz="11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27584" y="2134017"/>
            <a:ext cx="70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Estadio 1</a:t>
            </a:r>
            <a:endParaRPr lang="pt-PT" sz="11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86904" y="2780928"/>
            <a:ext cx="70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Estadio 1,5</a:t>
            </a:r>
            <a:endParaRPr lang="pt-PT" sz="11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60830" y="3501008"/>
            <a:ext cx="70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Estadio 2</a:t>
            </a:r>
            <a:endParaRPr lang="pt-PT" sz="11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86903" y="4222249"/>
            <a:ext cx="70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Estadio 2,5</a:t>
            </a:r>
            <a:endParaRPr lang="pt-PT" sz="11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27584" y="4877363"/>
            <a:ext cx="70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Estadio 3</a:t>
            </a:r>
            <a:endParaRPr lang="pt-PT" sz="11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5589240"/>
            <a:ext cx="70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Estadio 4</a:t>
            </a:r>
            <a:endParaRPr lang="pt-PT" sz="11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3101" y="6196581"/>
            <a:ext cx="708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/>
              <a:t>Estadio 5</a:t>
            </a:r>
            <a:endParaRPr lang="pt-PT" sz="1100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19" name="Retângulo 18"/>
          <p:cNvSpPr/>
          <p:nvPr/>
        </p:nvSpPr>
        <p:spPr>
          <a:xfrm>
            <a:off x="6833577" y="6375305"/>
            <a:ext cx="1818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pt-PT" sz="1400" dirty="0" err="1"/>
              <a:t>Capato</a:t>
            </a:r>
            <a:r>
              <a:rPr lang="pt-PT" sz="1400" dirty="0"/>
              <a:t> </a:t>
            </a:r>
            <a:r>
              <a:rPr lang="pt-PT" sz="1400" dirty="0" err="1"/>
              <a:t>et</a:t>
            </a:r>
            <a:r>
              <a:rPr lang="pt-PT" sz="1400" dirty="0"/>
              <a:t> al., 2015)</a:t>
            </a:r>
          </a:p>
        </p:txBody>
      </p:sp>
    </p:spTree>
    <p:extLst>
      <p:ext uri="{BB962C8B-B14F-4D97-AF65-F5344CB8AC3E}">
        <p14:creationId xmlns:p14="http://schemas.microsoft.com/office/powerpoint/2010/main" val="22392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3517"/>
            <a:ext cx="3466728" cy="28144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668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</a:rPr>
              <a:t>Epidemiologia </a:t>
            </a:r>
            <a:endParaRPr lang="pt-PT" sz="3200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9796" y="1527944"/>
            <a:ext cx="8507288" cy="4225160"/>
          </a:xfrm>
        </p:spPr>
        <p:txBody>
          <a:bodyPr/>
          <a:lstStyle/>
          <a:p>
            <a:pPr algn="just"/>
            <a:r>
              <a:rPr lang="pt-PT" sz="1800" dirty="0" smtClean="0"/>
              <a:t>É </a:t>
            </a:r>
            <a:r>
              <a:rPr lang="pt-PT" sz="1800" dirty="0"/>
              <a:t>a segunda doença neuro degenerativa mais frequente em todo o mundo, sendo apenas superada pela Doença de Alzheimer, aproximadamente 1,2 milhões de indivíduos sofrem desta </a:t>
            </a:r>
            <a:r>
              <a:rPr lang="pt-PT" sz="1800" dirty="0" smtClean="0"/>
              <a:t>doença</a:t>
            </a:r>
          </a:p>
          <a:p>
            <a:pPr marL="109728" indent="0" algn="just">
              <a:buNone/>
            </a:pPr>
            <a:endParaRPr lang="pt-PT" sz="2000" dirty="0"/>
          </a:p>
          <a:p>
            <a:pPr algn="just"/>
            <a:r>
              <a:rPr lang="pt-PT" sz="1800" dirty="0"/>
              <a:t>A incidência é maior em homens que em </a:t>
            </a:r>
            <a:r>
              <a:rPr lang="pt-PT" sz="1800" dirty="0" smtClean="0"/>
              <a:t>mulheres</a:t>
            </a:r>
          </a:p>
          <a:p>
            <a:pPr marL="109728" indent="0" algn="just">
              <a:buNone/>
            </a:pPr>
            <a:r>
              <a:rPr lang="pt-PT" sz="2000" dirty="0" smtClean="0"/>
              <a:t> </a:t>
            </a:r>
            <a:endParaRPr lang="pt-PT" sz="2000" dirty="0"/>
          </a:p>
          <a:p>
            <a:pPr algn="just"/>
            <a:r>
              <a:rPr lang="pt-PT" sz="1800" dirty="0"/>
              <a:t> A prevalência aumenta com a </a:t>
            </a:r>
            <a:r>
              <a:rPr lang="pt-PT" sz="1800" dirty="0" smtClean="0"/>
              <a:t>idade - acima </a:t>
            </a:r>
            <a:r>
              <a:rPr lang="pt-PT" sz="1800" dirty="0"/>
              <a:t>dos 65 anos </a:t>
            </a:r>
            <a:r>
              <a:rPr lang="pt-PT" sz="1800" dirty="0" smtClean="0"/>
              <a:t>e ,posteriormente, em idades superiores a 85 anos</a:t>
            </a:r>
          </a:p>
          <a:p>
            <a:pPr marL="109728" indent="0" algn="just">
              <a:buNone/>
            </a:pPr>
            <a:endParaRPr lang="pt-PT" sz="2400" dirty="0" smtClean="0"/>
          </a:p>
          <a:p>
            <a:pPr marL="109728" indent="0" algn="just">
              <a:buNone/>
            </a:pPr>
            <a:r>
              <a:rPr lang="pt-PT" sz="1400" dirty="0" smtClean="0"/>
              <a:t>(</a:t>
            </a:r>
            <a:r>
              <a:rPr lang="pt-PT" sz="1400" dirty="0"/>
              <a:t>Massano, 2011</a:t>
            </a:r>
            <a:r>
              <a:rPr lang="pt-PT" sz="1400" dirty="0" smtClean="0"/>
              <a:t>;</a:t>
            </a:r>
            <a:r>
              <a:rPr lang="pt-PT" sz="1400" dirty="0"/>
              <a:t> </a:t>
            </a:r>
            <a:r>
              <a:rPr lang="pt-PT" sz="1400" dirty="0" err="1"/>
              <a:t>Murray</a:t>
            </a:r>
            <a:r>
              <a:rPr lang="pt-PT" sz="1400" dirty="0"/>
              <a:t>, </a:t>
            </a:r>
            <a:r>
              <a:rPr lang="pt-PT" sz="1400" dirty="0" err="1"/>
              <a:t>Sacheli</a:t>
            </a:r>
            <a:r>
              <a:rPr lang="pt-PT" sz="1400" dirty="0"/>
              <a:t>, </a:t>
            </a:r>
            <a:r>
              <a:rPr lang="pt-PT" sz="1400" dirty="0" err="1"/>
              <a:t>Eng</a:t>
            </a:r>
            <a:r>
              <a:rPr lang="pt-PT" sz="1400" dirty="0"/>
              <a:t> &amp; </a:t>
            </a:r>
            <a:r>
              <a:rPr lang="pt-PT" sz="1400" dirty="0" err="1"/>
              <a:t>Stoessl</a:t>
            </a:r>
            <a:r>
              <a:rPr lang="pt-PT" sz="1400" dirty="0"/>
              <a:t>, </a:t>
            </a:r>
            <a:r>
              <a:rPr lang="pt-PT" sz="1400" dirty="0" smtClean="0"/>
              <a:t>2014; </a:t>
            </a:r>
            <a:r>
              <a:rPr lang="pt-PT" sz="1400" dirty="0" err="1"/>
              <a:t>Capato</a:t>
            </a:r>
            <a:r>
              <a:rPr lang="pt-PT" sz="1400" dirty="0"/>
              <a:t> </a:t>
            </a:r>
            <a:r>
              <a:rPr lang="pt-PT" sz="1400" dirty="0" err="1"/>
              <a:t>et</a:t>
            </a:r>
            <a:r>
              <a:rPr lang="pt-PT" sz="1400" dirty="0"/>
              <a:t> al., 2015)</a:t>
            </a:r>
          </a:p>
          <a:p>
            <a:pPr marL="109728" indent="0" algn="just">
              <a:buNone/>
            </a:pP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468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76" y="4735425"/>
            <a:ext cx="1789919" cy="17899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824" y="548680"/>
            <a:ext cx="8229600" cy="1066800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+mn-lt"/>
              </a:rPr>
              <a:t>Etiologia e Fisiopatologia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758380"/>
            <a:ext cx="8568952" cy="2678732"/>
          </a:xfrm>
        </p:spPr>
        <p:txBody>
          <a:bodyPr>
            <a:normAutofit/>
          </a:bodyPr>
          <a:lstStyle/>
          <a:p>
            <a:pPr algn="just"/>
            <a:r>
              <a:rPr lang="pt-PT" sz="1800" dirty="0"/>
              <a:t>Atualmente acredita-se que fatores genéticos e fatores ambientais interagem e aumentam a probabilidade do individuo desenvolver a doença. </a:t>
            </a:r>
            <a:endParaRPr lang="pt-PT" sz="1800" dirty="0" smtClean="0"/>
          </a:p>
          <a:p>
            <a:pPr marL="109728" indent="0" algn="just">
              <a:buNone/>
            </a:pPr>
            <a:endParaRPr lang="pt-PT" sz="2000" dirty="0"/>
          </a:p>
          <a:p>
            <a:pPr algn="just"/>
            <a:r>
              <a:rPr lang="pt-PT" sz="1800" dirty="0" smtClean="0"/>
              <a:t>As </a:t>
            </a:r>
            <a:r>
              <a:rPr lang="pt-PT" sz="1800" dirty="0"/>
              <a:t>células produtoras de dopamina na substância </a:t>
            </a:r>
            <a:r>
              <a:rPr lang="pt-PT" sz="1800" dirty="0" err="1" smtClean="0"/>
              <a:t>nigra</a:t>
            </a:r>
            <a:r>
              <a:rPr lang="pt-PT" sz="1800" dirty="0" smtClean="0"/>
              <a:t> </a:t>
            </a:r>
            <a:r>
              <a:rPr lang="pt-PT" sz="1800" dirty="0"/>
              <a:t>vão se degenerando progressivamente, levando posteriormente à manifestação dos sintomas da doença. </a:t>
            </a:r>
            <a:endParaRPr lang="pt-PT" sz="1800" dirty="0" smtClean="0"/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2000" dirty="0"/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2000" dirty="0"/>
          </a:p>
          <a:p>
            <a:pPr marL="0" indent="0" algn="just">
              <a:buNone/>
            </a:pPr>
            <a:endParaRPr lang="pt-PT" sz="20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6</a:t>
            </a:fld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68" y="3492244"/>
            <a:ext cx="2998415" cy="13769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3528" y="4725144"/>
            <a:ext cx="8006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Controlo </a:t>
            </a:r>
            <a:r>
              <a:rPr lang="pt-PT" dirty="0"/>
              <a:t>da sintomatologia através da medicação. </a:t>
            </a:r>
          </a:p>
          <a:p>
            <a:pPr algn="just"/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6309320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(Massano, 2011; Oliveira &amp; Machado, 2014;Capato </a:t>
            </a:r>
            <a:r>
              <a:rPr lang="pt-PT" sz="1400" dirty="0" err="1"/>
              <a:t>et</a:t>
            </a:r>
            <a:r>
              <a:rPr lang="pt-PT" sz="1400" dirty="0"/>
              <a:t> al.,2015)</a:t>
            </a:r>
          </a:p>
        </p:txBody>
      </p:sp>
    </p:spTree>
    <p:extLst>
      <p:ext uri="{BB962C8B-B14F-4D97-AF65-F5344CB8AC3E}">
        <p14:creationId xmlns:p14="http://schemas.microsoft.com/office/powerpoint/2010/main" val="22512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648" y="637024"/>
            <a:ext cx="8382000" cy="1069848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+mn-lt"/>
              </a:rPr>
              <a:t>Intervenção terapêutica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381000" y="1844824"/>
            <a:ext cx="4041648" cy="576064"/>
          </a:xfrm>
        </p:spPr>
        <p:txBody>
          <a:bodyPr/>
          <a:lstStyle/>
          <a:p>
            <a:endParaRPr lang="pt-PT" sz="1800" dirty="0" smtClean="0"/>
          </a:p>
          <a:p>
            <a:pPr algn="ctr"/>
            <a:r>
              <a:rPr lang="pt-PT" sz="1800" dirty="0" err="1" smtClean="0"/>
              <a:t>Nordic</a:t>
            </a:r>
            <a:r>
              <a:rPr lang="pt-PT" sz="1800" dirty="0" smtClean="0"/>
              <a:t> </a:t>
            </a:r>
            <a:r>
              <a:rPr lang="pt-PT" sz="1800" dirty="0" err="1"/>
              <a:t>Walk</a:t>
            </a:r>
            <a:r>
              <a:rPr lang="pt-PT" sz="1800" dirty="0"/>
              <a:t> (marcha Nórdica)</a:t>
            </a:r>
          </a:p>
          <a:p>
            <a:endParaRPr lang="pt-PT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half" idx="3"/>
          </p:nvPr>
        </p:nvSpPr>
        <p:spPr>
          <a:xfrm>
            <a:off x="4718304" y="1844824"/>
            <a:ext cx="4044697" cy="576064"/>
          </a:xfrm>
        </p:spPr>
        <p:txBody>
          <a:bodyPr/>
          <a:lstStyle/>
          <a:p>
            <a:endParaRPr lang="pt-PT" dirty="0" smtClean="0"/>
          </a:p>
          <a:p>
            <a:pPr algn="ctr"/>
            <a:r>
              <a:rPr lang="pt-PT" dirty="0" smtClean="0"/>
              <a:t>Tarefa </a:t>
            </a:r>
            <a:r>
              <a:rPr lang="pt-PT" dirty="0"/>
              <a:t>Cognitiva</a:t>
            </a:r>
          </a:p>
          <a:p>
            <a:endParaRPr lang="pt-PT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4"/>
          </p:nvPr>
        </p:nvSpPr>
        <p:spPr>
          <a:xfrm>
            <a:off x="2771800" y="3501008"/>
            <a:ext cx="3742128" cy="2520281"/>
          </a:xfrm>
        </p:spPr>
        <p:txBody>
          <a:bodyPr/>
          <a:lstStyle/>
          <a:p>
            <a:endParaRPr lang="pt-PT" dirty="0" smtClean="0"/>
          </a:p>
          <a:p>
            <a:pPr algn="just"/>
            <a:r>
              <a:rPr lang="pt-PT" sz="1800" dirty="0"/>
              <a:t>P</a:t>
            </a:r>
            <a:r>
              <a:rPr lang="pt-PT" sz="1800" dirty="0" smtClean="0"/>
              <a:t>roporciona </a:t>
            </a:r>
            <a:r>
              <a:rPr lang="pt-PT" sz="1800" dirty="0"/>
              <a:t>o aumento da velocidade da marcha e do comprimento da </a:t>
            </a:r>
            <a:r>
              <a:rPr lang="pt-PT" sz="1800" dirty="0" smtClean="0"/>
              <a:t>passada</a:t>
            </a:r>
          </a:p>
          <a:p>
            <a:pPr marL="109728" indent="0">
              <a:buNone/>
            </a:pPr>
            <a:endParaRPr lang="pt-PT" dirty="0" smtClean="0"/>
          </a:p>
          <a:p>
            <a:pPr algn="just"/>
            <a:r>
              <a:rPr lang="pt-PT" sz="1800" dirty="0"/>
              <a:t>M</a:t>
            </a:r>
            <a:r>
              <a:rPr lang="pt-PT" sz="1800" dirty="0" smtClean="0"/>
              <a:t>elhorias </a:t>
            </a:r>
            <a:r>
              <a:rPr lang="pt-PT" sz="1800" dirty="0"/>
              <a:t>no equilíbrio e </a:t>
            </a:r>
            <a:r>
              <a:rPr lang="pt-PT" sz="1800" dirty="0" smtClean="0"/>
              <a:t>na Função Cognitiva</a:t>
            </a:r>
            <a:endParaRPr lang="pt-PT" sz="180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12" name="Chaveta à esquerda 11"/>
          <p:cNvSpPr/>
          <p:nvPr/>
        </p:nvSpPr>
        <p:spPr>
          <a:xfrm rot="16200000">
            <a:off x="4296680" y="551928"/>
            <a:ext cx="878921" cy="4616841"/>
          </a:xfrm>
          <a:prstGeom prst="leftBrace">
            <a:avLst>
              <a:gd name="adj1" fmla="val 8333"/>
              <a:gd name="adj2" fmla="val 49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2"/>
          <p:cNvSpPr/>
          <p:nvPr/>
        </p:nvSpPr>
        <p:spPr>
          <a:xfrm>
            <a:off x="2035840" y="3501009"/>
            <a:ext cx="5400600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881296" y="6222488"/>
            <a:ext cx="705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Sousa </a:t>
            </a:r>
            <a:r>
              <a:rPr lang="pt-PT" sz="1400" dirty="0" err="1"/>
              <a:t>et</a:t>
            </a:r>
            <a:r>
              <a:rPr lang="pt-PT" sz="1400" dirty="0"/>
              <a:t> al, 2014; </a:t>
            </a:r>
            <a:r>
              <a:rPr lang="pt-PT" sz="1400" dirty="0" err="1"/>
              <a:t>Capato</a:t>
            </a:r>
            <a:r>
              <a:rPr lang="pt-PT" sz="1400" dirty="0"/>
              <a:t> </a:t>
            </a:r>
            <a:r>
              <a:rPr lang="pt-PT" sz="1400" dirty="0" err="1"/>
              <a:t>et</a:t>
            </a:r>
            <a:r>
              <a:rPr lang="pt-PT" sz="1400" dirty="0"/>
              <a:t> al.,</a:t>
            </a:r>
            <a:r>
              <a:rPr lang="pt-PT" sz="1400" dirty="0" smtClean="0"/>
              <a:t>2015; </a:t>
            </a:r>
            <a:r>
              <a:rPr lang="fr-FR" sz="1400" dirty="0" smtClean="0"/>
              <a:t>Reuter </a:t>
            </a:r>
            <a:r>
              <a:rPr lang="fr-FR" sz="1400" dirty="0"/>
              <a:t>et al, 2011; Silva et al, 2016; Monteiro et al, 2016; </a:t>
            </a:r>
            <a:r>
              <a:rPr lang="fr-FR" sz="1400" dirty="0" err="1"/>
              <a:t>Gougeon</a:t>
            </a:r>
            <a:r>
              <a:rPr lang="fr-FR" sz="1400" dirty="0"/>
              <a:t>, Zhou &amp; </a:t>
            </a:r>
            <a:r>
              <a:rPr lang="fr-FR" sz="1400" dirty="0" err="1"/>
              <a:t>Nantel</a:t>
            </a:r>
            <a:r>
              <a:rPr lang="fr-FR" sz="1400" dirty="0"/>
              <a:t>, </a:t>
            </a:r>
            <a:r>
              <a:rPr lang="fr-FR" sz="1400" dirty="0" smtClean="0"/>
              <a:t>2017; 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0998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8" grpId="0" uiExpand="1" build="p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1066800"/>
          </a:xfrm>
        </p:spPr>
        <p:txBody>
          <a:bodyPr/>
          <a:lstStyle/>
          <a:p>
            <a:r>
              <a:rPr lang="pt-PT" dirty="0" smtClean="0">
                <a:latin typeface="+mn-lt"/>
              </a:rPr>
              <a:t>Questão Orientadora</a:t>
            </a:r>
            <a:endParaRPr lang="pt-PT" dirty="0">
              <a:latin typeface="+mn-lt"/>
            </a:endParaRPr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1362894"/>
          </a:xfrm>
        </p:spPr>
        <p:txBody>
          <a:bodyPr/>
          <a:lstStyle/>
          <a:p>
            <a:pPr marL="109728" indent="0" algn="just">
              <a:buNone/>
            </a:pPr>
            <a:r>
              <a:rPr lang="pt-PT" sz="2000" dirty="0"/>
              <a:t>Haverá melhorias nos automatismos da marcha em doentes de Parkinson após a realização de um treino de marcha nórdica com inclusão de dupla tarefa.</a:t>
            </a:r>
          </a:p>
          <a:p>
            <a:pPr marL="109728" indent="0">
              <a:buNone/>
            </a:pP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8</a:t>
            </a:fld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08920"/>
            <a:ext cx="1800200" cy="38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136" y="260648"/>
            <a:ext cx="8229600" cy="1066800"/>
          </a:xfrm>
        </p:spPr>
        <p:txBody>
          <a:bodyPr>
            <a:normAutofit/>
          </a:bodyPr>
          <a:lstStyle/>
          <a:p>
            <a:r>
              <a:rPr lang="pt-PT" dirty="0" smtClean="0">
                <a:latin typeface="+mn-lt"/>
              </a:rPr>
              <a:t>Metodologia </a:t>
            </a:r>
            <a:endParaRPr lang="pt-PT" dirty="0">
              <a:latin typeface="+mn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E719-C260-49C6-B8FE-1E0D621ABD5C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Retângulo arredondado 4"/>
          <p:cNvSpPr/>
          <p:nvPr/>
        </p:nvSpPr>
        <p:spPr>
          <a:xfrm>
            <a:off x="746076" y="1194713"/>
            <a:ext cx="3096344" cy="92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899592" y="147410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Tipo de Estudo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851920" y="1243221"/>
            <a:ext cx="129614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5364088" y="124322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Paradigma Quantitativo </a:t>
            </a:r>
            <a:endParaRPr lang="pt-PT" dirty="0"/>
          </a:p>
        </p:txBody>
      </p:sp>
      <p:sp>
        <p:nvSpPr>
          <p:cNvPr id="9" name="Seta para a direita 8"/>
          <p:cNvSpPr/>
          <p:nvPr/>
        </p:nvSpPr>
        <p:spPr>
          <a:xfrm>
            <a:off x="3851920" y="1691516"/>
            <a:ext cx="1296144" cy="351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5441652" y="16915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Quasi</a:t>
            </a:r>
            <a:r>
              <a:rPr lang="pt-PT" dirty="0" smtClean="0"/>
              <a:t>- Experimental</a:t>
            </a:r>
            <a:endParaRPr lang="pt-PT" dirty="0"/>
          </a:p>
        </p:txBody>
      </p:sp>
      <p:sp>
        <p:nvSpPr>
          <p:cNvPr id="11" name="Retângulo 10"/>
          <p:cNvSpPr/>
          <p:nvPr/>
        </p:nvSpPr>
        <p:spPr>
          <a:xfrm>
            <a:off x="2023856" y="4844931"/>
            <a:ext cx="6392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Demonstrar </a:t>
            </a:r>
            <a:r>
              <a:rPr lang="pt-PT" dirty="0"/>
              <a:t>os efeitos da marcha nórdica conjuntamente com a dupla tarefa nas seguintes variáveis:</a:t>
            </a:r>
          </a:p>
          <a:p>
            <a:r>
              <a:rPr lang="pt-PT" dirty="0"/>
              <a:t> - Funcionalidade; </a:t>
            </a:r>
          </a:p>
          <a:p>
            <a:r>
              <a:rPr lang="pt-PT" dirty="0"/>
              <a:t>- Qualidade de vida; </a:t>
            </a:r>
          </a:p>
          <a:p>
            <a:r>
              <a:rPr lang="pt-PT" dirty="0"/>
              <a:t>- Equilíbrio;</a:t>
            </a:r>
          </a:p>
          <a:p>
            <a:r>
              <a:rPr lang="pt-PT" dirty="0"/>
              <a:t>- Cognição;</a:t>
            </a:r>
          </a:p>
          <a:p>
            <a:r>
              <a:rPr lang="pt-PT" dirty="0"/>
              <a:t>- Automatismos e Padrão de marcha do utente.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827584" y="2612182"/>
            <a:ext cx="3096344" cy="928112"/>
          </a:xfrm>
          <a:prstGeom prst="roundRect">
            <a:avLst/>
          </a:prstGeom>
          <a:solidFill>
            <a:srgbClr val="6B6CA5"/>
          </a:solidFill>
          <a:ln>
            <a:solidFill>
              <a:srgbClr val="525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971600" y="283691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Objetivo Geral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3923928" y="2897015"/>
            <a:ext cx="1296144" cy="369332"/>
          </a:xfrm>
          <a:prstGeom prst="rightArrow">
            <a:avLst/>
          </a:prstGeom>
          <a:solidFill>
            <a:srgbClr val="6B6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5468810" y="2189514"/>
            <a:ext cx="3486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Perceber </a:t>
            </a:r>
            <a:r>
              <a:rPr lang="pt-PT" dirty="0"/>
              <a:t>se existem ou não melhorias nos automatismos da marcha em doentes de Parkinson devido à realização de um plano de tratamentos com a conjugação do exercício de marcha nórdica e dupla tarefa.</a:t>
            </a:r>
          </a:p>
        </p:txBody>
      </p:sp>
      <p:sp>
        <p:nvSpPr>
          <p:cNvPr id="17" name="Retângulo arredondado 16"/>
          <p:cNvSpPr/>
          <p:nvPr/>
        </p:nvSpPr>
        <p:spPr>
          <a:xfrm>
            <a:off x="827584" y="3966577"/>
            <a:ext cx="3096344" cy="928112"/>
          </a:xfrm>
          <a:prstGeom prst="roundRect">
            <a:avLst/>
          </a:prstGeom>
          <a:solidFill>
            <a:srgbClr val="9A9B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1187624" y="42210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Objetivo Especifico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0" name="Seta em curva 19"/>
          <p:cNvSpPr/>
          <p:nvPr/>
        </p:nvSpPr>
        <p:spPr>
          <a:xfrm rot="10800000" flipH="1">
            <a:off x="1331640" y="4894689"/>
            <a:ext cx="612068" cy="1106378"/>
          </a:xfrm>
          <a:prstGeom prst="bentArrow">
            <a:avLst>
              <a:gd name="adj1" fmla="val 17251"/>
              <a:gd name="adj2" fmla="val 25000"/>
              <a:gd name="adj3" fmla="val 25000"/>
              <a:gd name="adj4" fmla="val 43750"/>
            </a:avLst>
          </a:prstGeom>
          <a:solidFill>
            <a:srgbClr val="9A9B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1169</TotalTime>
  <Words>1898</Words>
  <Application>Microsoft Office PowerPoint</Application>
  <PresentationFormat>Apresentação no Ecrã (4:3)</PresentationFormat>
  <Paragraphs>342</Paragraphs>
  <Slides>27</Slides>
  <Notes>13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Wingdings 2</vt:lpstr>
      <vt:lpstr>Urbano</vt:lpstr>
      <vt:lpstr>Apresentação do PowerPoint</vt:lpstr>
      <vt:lpstr>Introdução </vt:lpstr>
      <vt:lpstr>Revisão da Literatura </vt:lpstr>
      <vt:lpstr>Classificação- Escala Hoehn &amp; Yard Modificada</vt:lpstr>
      <vt:lpstr>Epidemiologia </vt:lpstr>
      <vt:lpstr>Etiologia e Fisiopatologia</vt:lpstr>
      <vt:lpstr>Intervenção terapêutica</vt:lpstr>
      <vt:lpstr>Questão Orientadora</vt:lpstr>
      <vt:lpstr>Metodologia </vt:lpstr>
      <vt:lpstr>Desenho de Estudo</vt:lpstr>
      <vt:lpstr>Apresentação do PowerPoint</vt:lpstr>
      <vt:lpstr>Critérios de Seleção da Amostra </vt:lpstr>
      <vt:lpstr>Variáveis em Estudo </vt:lpstr>
      <vt:lpstr>Instrumentos de Recolha de Dados </vt:lpstr>
      <vt:lpstr>Apresentação do PowerPoint</vt:lpstr>
      <vt:lpstr>Hipóteses </vt:lpstr>
      <vt:lpstr>Procedimentos de Aplicação</vt:lpstr>
      <vt:lpstr>Procedimentos de aplicação </vt:lpstr>
      <vt:lpstr>Apresentação do PowerPoint</vt:lpstr>
      <vt:lpstr>Apresentação do PowerPoint</vt:lpstr>
      <vt:lpstr>Plano de Intervenção </vt:lpstr>
      <vt:lpstr>Plano de tratamento de dados </vt:lpstr>
      <vt:lpstr>Reflexões e Conclusões Finais </vt:lpstr>
      <vt:lpstr>Dificuldades Sentidas…</vt:lpstr>
      <vt:lpstr>Referencias bibliográficas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Cláudia Vidal</dc:creator>
  <cp:lastModifiedBy>TOSHIBA</cp:lastModifiedBy>
  <cp:revision>69</cp:revision>
  <dcterms:created xsi:type="dcterms:W3CDTF">2018-06-08T09:25:15Z</dcterms:created>
  <dcterms:modified xsi:type="dcterms:W3CDTF">2018-06-16T19:45:10Z</dcterms:modified>
</cp:coreProperties>
</file>