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69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1" r:id="rId15"/>
    <p:sldId id="286" r:id="rId16"/>
    <p:sldId id="285" r:id="rId17"/>
    <p:sldId id="275" r:id="rId18"/>
    <p:sldId id="274" r:id="rId19"/>
    <p:sldId id="273" r:id="rId20"/>
    <p:sldId id="277" r:id="rId21"/>
    <p:sldId id="278" r:id="rId22"/>
    <p:sldId id="279" r:id="rId23"/>
    <p:sldId id="280" r:id="rId24"/>
    <p:sldId id="281" r:id="rId25"/>
    <p:sldId id="287" r:id="rId26"/>
    <p:sldId id="276" r:id="rId27"/>
    <p:sldId id="282" r:id="rId28"/>
    <p:sldId id="283" r:id="rId29"/>
    <p:sldId id="284" r:id="rId30"/>
    <p:sldId id="288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10282-1AA8-43EA-9738-F5ACD1F1F6B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459F9F-345E-4437-9A61-5BDBF2E88117}">
      <dgm:prSet phldrT="[Texto]"/>
      <dgm:spPr>
        <a:xfrm>
          <a:off x="634081" y="1405201"/>
          <a:ext cx="2037481" cy="7559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P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Aumento despesa pensões e reformas</a:t>
          </a:r>
          <a:endParaRPr lang="pt-P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C7C05FAC-6658-4C07-8198-F7F197D41BAC}" type="parTrans" cxnId="{6972F717-CFF3-449C-A4B9-26E891F2A3E5}">
      <dgm:prSet/>
      <dgm:spPr/>
      <dgm:t>
        <a:bodyPr/>
        <a:lstStyle/>
        <a:p>
          <a:endParaRPr lang="pt-PT"/>
        </a:p>
      </dgm:t>
    </dgm:pt>
    <dgm:pt modelId="{6ED87B98-F107-4A88-AA8D-03CC120525BA}" type="sibTrans" cxnId="{6972F717-CFF3-449C-A4B9-26E891F2A3E5}">
      <dgm:prSet/>
      <dgm:spPr/>
      <dgm:t>
        <a:bodyPr/>
        <a:lstStyle/>
        <a:p>
          <a:endParaRPr lang="pt-PT"/>
        </a:p>
      </dgm:t>
    </dgm:pt>
    <dgm:pt modelId="{50084CF4-1E48-46C0-8AB5-B65926D5E9E9}">
      <dgm:prSet/>
      <dgm:spPr>
        <a:xfrm>
          <a:off x="2875396" y="1405201"/>
          <a:ext cx="2037481" cy="7559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Diminuição da população ativa</a:t>
          </a:r>
          <a:endParaRPr lang="pt-P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506CF58F-0BAE-4196-9F10-589878818311}" type="parTrans" cxnId="{5DC585C5-733B-447A-AA5F-DB2CD9976F4E}">
      <dgm:prSet/>
      <dgm:spPr/>
      <dgm:t>
        <a:bodyPr/>
        <a:lstStyle/>
        <a:p>
          <a:endParaRPr lang="pt-PT"/>
        </a:p>
      </dgm:t>
    </dgm:pt>
    <dgm:pt modelId="{7727F88C-666B-4513-9737-402F3044810D}" type="sibTrans" cxnId="{5DC585C5-733B-447A-AA5F-DB2CD9976F4E}">
      <dgm:prSet/>
      <dgm:spPr/>
      <dgm:t>
        <a:bodyPr/>
        <a:lstStyle/>
        <a:p>
          <a:endParaRPr lang="pt-PT"/>
        </a:p>
      </dgm:t>
    </dgm:pt>
    <dgm:pt modelId="{D1A8602F-37DF-4A4A-B972-90052C146E6E}">
      <dgm:prSet/>
      <dgm:spPr>
        <a:xfrm>
          <a:off x="5116712" y="1405201"/>
          <a:ext cx="2037481" cy="7559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Aumento da despesa em saúde</a:t>
          </a:r>
        </a:p>
      </dgm:t>
    </dgm:pt>
    <dgm:pt modelId="{2A1EE31E-228B-49B9-9BBE-49964DE1A92E}" type="parTrans" cxnId="{D78FB96D-AF7A-467D-85A2-A3ACCEAC0D05}">
      <dgm:prSet/>
      <dgm:spPr/>
      <dgm:t>
        <a:bodyPr/>
        <a:lstStyle/>
        <a:p>
          <a:endParaRPr lang="pt-PT"/>
        </a:p>
      </dgm:t>
    </dgm:pt>
    <dgm:pt modelId="{63B5D3B7-23FA-4475-9CEA-A4DA671CBD4E}" type="sibTrans" cxnId="{D78FB96D-AF7A-467D-85A2-A3ACCEAC0D05}">
      <dgm:prSet/>
      <dgm:spPr/>
      <dgm:t>
        <a:bodyPr/>
        <a:lstStyle/>
        <a:p>
          <a:endParaRPr lang="pt-PT"/>
        </a:p>
      </dgm:t>
    </dgm:pt>
    <dgm:pt modelId="{5D4A123C-7154-4835-8A1F-A3474FAC2CE9}">
      <dgm:prSet/>
      <dgm:spPr>
        <a:xfrm>
          <a:off x="2875396" y="3768680"/>
          <a:ext cx="2037481" cy="7559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Diminuição produtividade</a:t>
          </a:r>
        </a:p>
      </dgm:t>
    </dgm:pt>
    <dgm:pt modelId="{CC1B7EFB-BDA6-4396-8257-4CA6EFB132D5}" type="parTrans" cxnId="{D9BBC6E7-00DF-4A07-8419-A41A09D1DBA6}">
      <dgm:prSet/>
      <dgm:spPr/>
      <dgm:t>
        <a:bodyPr/>
        <a:lstStyle/>
        <a:p>
          <a:endParaRPr lang="pt-PT"/>
        </a:p>
      </dgm:t>
    </dgm:pt>
    <dgm:pt modelId="{1695021D-DEEF-4CED-BB48-8D01AA93C53E}" type="sibTrans" cxnId="{D9BBC6E7-00DF-4A07-8419-A41A09D1DBA6}">
      <dgm:prSet/>
      <dgm:spPr/>
      <dgm:t>
        <a:bodyPr/>
        <a:lstStyle/>
        <a:p>
          <a:endParaRPr lang="pt-PT"/>
        </a:p>
      </dgm:t>
    </dgm:pt>
    <dgm:pt modelId="{EC2F4ACE-A3D5-49B5-B8FB-FD1B4D8E1056}" type="pres">
      <dgm:prSet presAssocID="{91510282-1AA8-43EA-9738-F5ACD1F1F6B9}" presName="Name0" presStyleCnt="0">
        <dgm:presLayoutVars>
          <dgm:dir/>
          <dgm:resizeHandles val="exact"/>
        </dgm:presLayoutVars>
      </dgm:prSet>
      <dgm:spPr/>
    </dgm:pt>
    <dgm:pt modelId="{C21D5F92-B544-40C9-AE2A-5B4AF89CE386}" type="pres">
      <dgm:prSet presAssocID="{22459F9F-345E-4437-9A61-5BDBF2E88117}" presName="compNode" presStyleCnt="0"/>
      <dgm:spPr/>
    </dgm:pt>
    <dgm:pt modelId="{989813CA-0091-4C39-979F-F63EC2BCD354}" type="pres">
      <dgm:prSet presAssocID="{22459F9F-345E-4437-9A61-5BDBF2E88117}" presName="pictRect" presStyleLbl="node1" presStyleIdx="0" presStyleCnt="4" custLinFactX="9803" custLinFactNeighborX="100000" custLinFactNeighborY="2012"/>
      <dgm:spPr>
        <a:xfrm>
          <a:off x="2871297" y="29621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3B430C7-1F48-46EA-8256-9389A5A94DB4}" type="pres">
      <dgm:prSet presAssocID="{22459F9F-345E-4437-9A61-5BDBF2E88117}" presName="textRect" presStyleLbl="revTx" presStyleIdx="0" presStyleCnt="4">
        <dgm:presLayoutVars>
          <dgm:bulletEnabled val="1"/>
        </dgm:presLayoutVars>
      </dgm:prSet>
      <dgm:spPr/>
    </dgm:pt>
    <dgm:pt modelId="{B9851D57-A60D-4121-85CA-260EFEB245E9}" type="pres">
      <dgm:prSet presAssocID="{6ED87B98-F107-4A88-AA8D-03CC120525BA}" presName="sibTrans" presStyleLbl="sibTrans2D1" presStyleIdx="0" presStyleCnt="0"/>
      <dgm:spPr/>
    </dgm:pt>
    <dgm:pt modelId="{35E8430D-4723-45BC-A656-F337B7B08765}" type="pres">
      <dgm:prSet presAssocID="{50084CF4-1E48-46C0-8AB5-B65926D5E9E9}" presName="compNode" presStyleCnt="0"/>
      <dgm:spPr/>
    </dgm:pt>
    <dgm:pt modelId="{AA0B84C2-7153-4471-9712-5E21984F5458}" type="pres">
      <dgm:prSet presAssocID="{50084CF4-1E48-46C0-8AB5-B65926D5E9E9}" presName="pictRect" presStyleLbl="node1" presStyleIdx="1" presStyleCnt="4" custLinFactX="-16829" custLinFactNeighborX="-100000" custLinFactNeighborY="-3118"/>
      <dgm:spPr>
        <a:xfrm>
          <a:off x="495027" y="0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0E37125-5DD4-474D-BCFF-E71DD2AE6F62}" type="pres">
      <dgm:prSet presAssocID="{50084CF4-1E48-46C0-8AB5-B65926D5E9E9}" presName="textRect" presStyleLbl="revTx" presStyleIdx="1" presStyleCnt="4">
        <dgm:presLayoutVars>
          <dgm:bulletEnabled val="1"/>
        </dgm:presLayoutVars>
      </dgm:prSet>
      <dgm:spPr/>
    </dgm:pt>
    <dgm:pt modelId="{79DB5427-A45F-4239-900E-4295E3849ED6}" type="pres">
      <dgm:prSet presAssocID="{7727F88C-666B-4513-9737-402F3044810D}" presName="sibTrans" presStyleLbl="sibTrans2D1" presStyleIdx="0" presStyleCnt="0"/>
      <dgm:spPr/>
    </dgm:pt>
    <dgm:pt modelId="{2EE4FA32-9655-48D7-9942-DDC73E533979}" type="pres">
      <dgm:prSet presAssocID="{D1A8602F-37DF-4A4A-B972-90052C146E6E}" presName="compNode" presStyleCnt="0"/>
      <dgm:spPr/>
    </dgm:pt>
    <dgm:pt modelId="{FC07CEF9-03A6-42AC-8F19-BD3B151AF2C0}" type="pres">
      <dgm:prSet presAssocID="{D1A8602F-37DF-4A4A-B972-90052C146E6E}" presName="pictRect" presStyleLbl="node1" presStyleIdx="2" presStyleCnt="4"/>
      <dgm:spPr>
        <a:xfrm>
          <a:off x="5116712" y="1377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7C9084E-3C60-46BE-8863-D005434D3E34}" type="pres">
      <dgm:prSet presAssocID="{D1A8602F-37DF-4A4A-B972-90052C146E6E}" presName="textRect" presStyleLbl="revTx" presStyleIdx="2" presStyleCnt="4">
        <dgm:presLayoutVars>
          <dgm:bulletEnabled val="1"/>
        </dgm:presLayoutVars>
      </dgm:prSet>
      <dgm:spPr/>
    </dgm:pt>
    <dgm:pt modelId="{0C7DE1DE-7F40-4EF6-94D1-03A340EEAE29}" type="pres">
      <dgm:prSet presAssocID="{63B5D3B7-23FA-4475-9CEA-A4DA671CBD4E}" presName="sibTrans" presStyleLbl="sibTrans2D1" presStyleIdx="0" presStyleCnt="0"/>
      <dgm:spPr/>
    </dgm:pt>
    <dgm:pt modelId="{5CC07B14-EC56-4121-8D07-A25ABD492078}" type="pres">
      <dgm:prSet presAssocID="{5D4A123C-7154-4835-8A1F-A3474FAC2CE9}" presName="compNode" presStyleCnt="0"/>
      <dgm:spPr/>
    </dgm:pt>
    <dgm:pt modelId="{07F9CE19-A72A-457E-A884-FCD0DB6054E3}" type="pres">
      <dgm:prSet presAssocID="{5D4A123C-7154-4835-8A1F-A3474FAC2CE9}" presName="pictRect" presStyleLbl="node1" presStyleIdx="3" presStyleCnt="4"/>
      <dgm:spPr>
        <a:xfrm>
          <a:off x="2875396" y="2364855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DCFF4F9-C262-46D2-A1DE-BC52189146AD}" type="pres">
      <dgm:prSet presAssocID="{5D4A123C-7154-4835-8A1F-A3474FAC2CE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26B7B01-5C08-4322-8371-E43FE6B98178}" type="presOf" srcId="{5D4A123C-7154-4835-8A1F-A3474FAC2CE9}" destId="{5DCFF4F9-C262-46D2-A1DE-BC52189146AD}" srcOrd="0" destOrd="0" presId="urn:microsoft.com/office/officeart/2005/8/layout/pList1"/>
    <dgm:cxn modelId="{6972F717-CFF3-449C-A4B9-26E891F2A3E5}" srcId="{91510282-1AA8-43EA-9738-F5ACD1F1F6B9}" destId="{22459F9F-345E-4437-9A61-5BDBF2E88117}" srcOrd="0" destOrd="0" parTransId="{C7C05FAC-6658-4C07-8198-F7F197D41BAC}" sibTransId="{6ED87B98-F107-4A88-AA8D-03CC120525BA}"/>
    <dgm:cxn modelId="{D78FB96D-AF7A-467D-85A2-A3ACCEAC0D05}" srcId="{91510282-1AA8-43EA-9738-F5ACD1F1F6B9}" destId="{D1A8602F-37DF-4A4A-B972-90052C146E6E}" srcOrd="2" destOrd="0" parTransId="{2A1EE31E-228B-49B9-9BBE-49964DE1A92E}" sibTransId="{63B5D3B7-23FA-4475-9CEA-A4DA671CBD4E}"/>
    <dgm:cxn modelId="{18D6604F-1B82-4AA9-99EB-D91DAE84BB8F}" type="presOf" srcId="{7727F88C-666B-4513-9737-402F3044810D}" destId="{79DB5427-A45F-4239-900E-4295E3849ED6}" srcOrd="0" destOrd="0" presId="urn:microsoft.com/office/officeart/2005/8/layout/pList1"/>
    <dgm:cxn modelId="{12A86E86-29EA-4FB7-B7AA-DFF436DB9C9F}" type="presOf" srcId="{D1A8602F-37DF-4A4A-B972-90052C146E6E}" destId="{97C9084E-3C60-46BE-8863-D005434D3E34}" srcOrd="0" destOrd="0" presId="urn:microsoft.com/office/officeart/2005/8/layout/pList1"/>
    <dgm:cxn modelId="{DFDBD19F-4E96-4AA8-8EFF-0841CB351037}" type="presOf" srcId="{91510282-1AA8-43EA-9738-F5ACD1F1F6B9}" destId="{EC2F4ACE-A3D5-49B5-B8FB-FD1B4D8E1056}" srcOrd="0" destOrd="0" presId="urn:microsoft.com/office/officeart/2005/8/layout/pList1"/>
    <dgm:cxn modelId="{38B48CA9-F459-4101-B466-6B3EE98F24B9}" type="presOf" srcId="{63B5D3B7-23FA-4475-9CEA-A4DA671CBD4E}" destId="{0C7DE1DE-7F40-4EF6-94D1-03A340EEAE29}" srcOrd="0" destOrd="0" presId="urn:microsoft.com/office/officeart/2005/8/layout/pList1"/>
    <dgm:cxn modelId="{564DE3B7-F604-4651-9BEB-820037F4B14B}" type="presOf" srcId="{50084CF4-1E48-46C0-8AB5-B65926D5E9E9}" destId="{90E37125-5DD4-474D-BCFF-E71DD2AE6F62}" srcOrd="0" destOrd="0" presId="urn:microsoft.com/office/officeart/2005/8/layout/pList1"/>
    <dgm:cxn modelId="{D26077C5-4E73-4958-89CB-5FBCFA3300D5}" type="presOf" srcId="{22459F9F-345E-4437-9A61-5BDBF2E88117}" destId="{F3B430C7-1F48-46EA-8256-9389A5A94DB4}" srcOrd="0" destOrd="0" presId="urn:microsoft.com/office/officeart/2005/8/layout/pList1"/>
    <dgm:cxn modelId="{5DC585C5-733B-447A-AA5F-DB2CD9976F4E}" srcId="{91510282-1AA8-43EA-9738-F5ACD1F1F6B9}" destId="{50084CF4-1E48-46C0-8AB5-B65926D5E9E9}" srcOrd="1" destOrd="0" parTransId="{506CF58F-0BAE-4196-9F10-589878818311}" sibTransId="{7727F88C-666B-4513-9737-402F3044810D}"/>
    <dgm:cxn modelId="{D9BBC6E7-00DF-4A07-8419-A41A09D1DBA6}" srcId="{91510282-1AA8-43EA-9738-F5ACD1F1F6B9}" destId="{5D4A123C-7154-4835-8A1F-A3474FAC2CE9}" srcOrd="3" destOrd="0" parTransId="{CC1B7EFB-BDA6-4396-8257-4CA6EFB132D5}" sibTransId="{1695021D-DEEF-4CED-BB48-8D01AA93C53E}"/>
    <dgm:cxn modelId="{12FB95FF-8E36-4514-AB1F-F327708F9BCF}" type="presOf" srcId="{6ED87B98-F107-4A88-AA8D-03CC120525BA}" destId="{B9851D57-A60D-4121-85CA-260EFEB245E9}" srcOrd="0" destOrd="0" presId="urn:microsoft.com/office/officeart/2005/8/layout/pList1"/>
    <dgm:cxn modelId="{D6AE4459-E178-425C-A181-9046AB739AA4}" type="presParOf" srcId="{EC2F4ACE-A3D5-49B5-B8FB-FD1B4D8E1056}" destId="{C21D5F92-B544-40C9-AE2A-5B4AF89CE386}" srcOrd="0" destOrd="0" presId="urn:microsoft.com/office/officeart/2005/8/layout/pList1"/>
    <dgm:cxn modelId="{045B7D37-4BFB-4479-9616-AF524494EBD6}" type="presParOf" srcId="{C21D5F92-B544-40C9-AE2A-5B4AF89CE386}" destId="{989813CA-0091-4C39-979F-F63EC2BCD354}" srcOrd="0" destOrd="0" presId="urn:microsoft.com/office/officeart/2005/8/layout/pList1"/>
    <dgm:cxn modelId="{C669B92B-3D20-442F-87AD-873A9A10C16F}" type="presParOf" srcId="{C21D5F92-B544-40C9-AE2A-5B4AF89CE386}" destId="{F3B430C7-1F48-46EA-8256-9389A5A94DB4}" srcOrd="1" destOrd="0" presId="urn:microsoft.com/office/officeart/2005/8/layout/pList1"/>
    <dgm:cxn modelId="{364F5C6F-2497-4127-AA5F-FC967B1CEF3B}" type="presParOf" srcId="{EC2F4ACE-A3D5-49B5-B8FB-FD1B4D8E1056}" destId="{B9851D57-A60D-4121-85CA-260EFEB245E9}" srcOrd="1" destOrd="0" presId="urn:microsoft.com/office/officeart/2005/8/layout/pList1"/>
    <dgm:cxn modelId="{8BD8A2A7-DDCF-4D1D-8477-0961896487F1}" type="presParOf" srcId="{EC2F4ACE-A3D5-49B5-B8FB-FD1B4D8E1056}" destId="{35E8430D-4723-45BC-A656-F337B7B08765}" srcOrd="2" destOrd="0" presId="urn:microsoft.com/office/officeart/2005/8/layout/pList1"/>
    <dgm:cxn modelId="{8012A12B-8F1D-438F-9311-497ECFCC52DA}" type="presParOf" srcId="{35E8430D-4723-45BC-A656-F337B7B08765}" destId="{AA0B84C2-7153-4471-9712-5E21984F5458}" srcOrd="0" destOrd="0" presId="urn:microsoft.com/office/officeart/2005/8/layout/pList1"/>
    <dgm:cxn modelId="{D5D10AD2-D37E-42EA-B726-9F796078B817}" type="presParOf" srcId="{35E8430D-4723-45BC-A656-F337B7B08765}" destId="{90E37125-5DD4-474D-BCFF-E71DD2AE6F62}" srcOrd="1" destOrd="0" presId="urn:microsoft.com/office/officeart/2005/8/layout/pList1"/>
    <dgm:cxn modelId="{66C78354-04A6-4CED-BD20-65F656E9087D}" type="presParOf" srcId="{EC2F4ACE-A3D5-49B5-B8FB-FD1B4D8E1056}" destId="{79DB5427-A45F-4239-900E-4295E3849ED6}" srcOrd="3" destOrd="0" presId="urn:microsoft.com/office/officeart/2005/8/layout/pList1"/>
    <dgm:cxn modelId="{5845DC5C-138A-420C-B59D-9127035DB653}" type="presParOf" srcId="{EC2F4ACE-A3D5-49B5-B8FB-FD1B4D8E1056}" destId="{2EE4FA32-9655-48D7-9942-DDC73E533979}" srcOrd="4" destOrd="0" presId="urn:microsoft.com/office/officeart/2005/8/layout/pList1"/>
    <dgm:cxn modelId="{016BD0D6-174D-42CE-AB9A-211C03124FD1}" type="presParOf" srcId="{2EE4FA32-9655-48D7-9942-DDC73E533979}" destId="{FC07CEF9-03A6-42AC-8F19-BD3B151AF2C0}" srcOrd="0" destOrd="0" presId="urn:microsoft.com/office/officeart/2005/8/layout/pList1"/>
    <dgm:cxn modelId="{48BA511D-E048-4855-9FDF-156F83D344A7}" type="presParOf" srcId="{2EE4FA32-9655-48D7-9942-DDC73E533979}" destId="{97C9084E-3C60-46BE-8863-D005434D3E34}" srcOrd="1" destOrd="0" presId="urn:microsoft.com/office/officeart/2005/8/layout/pList1"/>
    <dgm:cxn modelId="{8963B2A2-75AC-4651-A07C-A98D2356D35B}" type="presParOf" srcId="{EC2F4ACE-A3D5-49B5-B8FB-FD1B4D8E1056}" destId="{0C7DE1DE-7F40-4EF6-94D1-03A340EEAE29}" srcOrd="5" destOrd="0" presId="urn:microsoft.com/office/officeart/2005/8/layout/pList1"/>
    <dgm:cxn modelId="{C051ADF6-0A62-4AA4-A75F-2ECD5DB38316}" type="presParOf" srcId="{EC2F4ACE-A3D5-49B5-B8FB-FD1B4D8E1056}" destId="{5CC07B14-EC56-4121-8D07-A25ABD492078}" srcOrd="6" destOrd="0" presId="urn:microsoft.com/office/officeart/2005/8/layout/pList1"/>
    <dgm:cxn modelId="{A8B1AACE-5739-468C-BB95-8CBE254CCE27}" type="presParOf" srcId="{5CC07B14-EC56-4121-8D07-A25ABD492078}" destId="{07F9CE19-A72A-457E-A884-FCD0DB6054E3}" srcOrd="0" destOrd="0" presId="urn:microsoft.com/office/officeart/2005/8/layout/pList1"/>
    <dgm:cxn modelId="{BDCEC1B0-9967-43D5-A1D3-2FE4A54C07B7}" type="presParOf" srcId="{5CC07B14-EC56-4121-8D07-A25ABD492078}" destId="{5DCFF4F9-C262-46D2-A1DE-BC52189146A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D60C4-BC62-4410-9C2A-BB7623DF1AEE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</dgm:pt>
    <dgm:pt modelId="{A0BCC6D2-4336-4853-BA7E-2D15759592B6}">
      <dgm:prSet phldrT="[Texto]"/>
      <dgm:spPr/>
      <dgm:t>
        <a:bodyPr/>
        <a:lstStyle/>
        <a:p>
          <a:r>
            <a:rPr lang="pt-PT" dirty="0"/>
            <a:t>Fracturas e ansiedade </a:t>
          </a:r>
        </a:p>
      </dgm:t>
    </dgm:pt>
    <dgm:pt modelId="{CA047A28-64F2-45B3-ADB8-8D516887C27E}" type="parTrans" cxnId="{08D6B5B8-4F0A-4DCB-8596-EBE8792DEDE4}">
      <dgm:prSet/>
      <dgm:spPr/>
      <dgm:t>
        <a:bodyPr/>
        <a:lstStyle/>
        <a:p>
          <a:endParaRPr lang="pt-PT"/>
        </a:p>
      </dgm:t>
    </dgm:pt>
    <dgm:pt modelId="{A24216B6-2015-4126-9C8D-3397949DFD20}" type="sibTrans" cxnId="{08D6B5B8-4F0A-4DCB-8596-EBE8792DEDE4}">
      <dgm:prSet/>
      <dgm:spPr/>
      <dgm:t>
        <a:bodyPr/>
        <a:lstStyle/>
        <a:p>
          <a:endParaRPr lang="pt-PT"/>
        </a:p>
      </dgm:t>
    </dgm:pt>
    <dgm:pt modelId="{591DD7D4-EA5A-4AA5-AA4D-BBF44E41A6F3}">
      <dgm:prSet phldrT="[Texto]"/>
      <dgm:spPr/>
      <dgm:t>
        <a:bodyPr/>
        <a:lstStyle/>
        <a:p>
          <a:r>
            <a:rPr lang="pt-PT" dirty="0"/>
            <a:t>Medo, perda da funcionalidade/ independência </a:t>
          </a:r>
        </a:p>
      </dgm:t>
    </dgm:pt>
    <dgm:pt modelId="{6C6A1F2A-BA85-4BE9-A9D2-E58EBC8F03A6}" type="parTrans" cxnId="{A6601FC5-655D-44D7-98DF-8F8286B2CED7}">
      <dgm:prSet/>
      <dgm:spPr/>
      <dgm:t>
        <a:bodyPr/>
        <a:lstStyle/>
        <a:p>
          <a:endParaRPr lang="pt-PT"/>
        </a:p>
      </dgm:t>
    </dgm:pt>
    <dgm:pt modelId="{8423912F-7EC5-44C5-B76F-EFD323BE2113}" type="sibTrans" cxnId="{A6601FC5-655D-44D7-98DF-8F8286B2CED7}">
      <dgm:prSet/>
      <dgm:spPr/>
      <dgm:t>
        <a:bodyPr/>
        <a:lstStyle/>
        <a:p>
          <a:endParaRPr lang="pt-PT"/>
        </a:p>
      </dgm:t>
    </dgm:pt>
    <dgm:pt modelId="{81F577BB-250E-436F-B76A-63FEA22415E4}">
      <dgm:prSet phldrT="[Texto]"/>
      <dgm:spPr/>
      <dgm:t>
        <a:bodyPr/>
        <a:lstStyle/>
        <a:p>
          <a:r>
            <a:rPr lang="pt-PT" dirty="0"/>
            <a:t>Internamento /</a:t>
          </a:r>
        </a:p>
        <a:p>
          <a:r>
            <a:rPr lang="pt-PT" dirty="0"/>
            <a:t>Institucionalização</a:t>
          </a:r>
        </a:p>
        <a:p>
          <a:r>
            <a:rPr lang="pt-PT" dirty="0"/>
            <a:t>e/ou morte prematura</a:t>
          </a:r>
        </a:p>
      </dgm:t>
    </dgm:pt>
    <dgm:pt modelId="{6C44F66E-410E-447C-A522-654D01FEC94B}" type="parTrans" cxnId="{823C2606-BCFA-497E-87BD-C8EF2DFAC465}">
      <dgm:prSet/>
      <dgm:spPr/>
      <dgm:t>
        <a:bodyPr/>
        <a:lstStyle/>
        <a:p>
          <a:endParaRPr lang="pt-PT"/>
        </a:p>
      </dgm:t>
    </dgm:pt>
    <dgm:pt modelId="{19BB0A3A-D860-4EC9-8971-3D615996B3F5}" type="sibTrans" cxnId="{823C2606-BCFA-497E-87BD-C8EF2DFAC465}">
      <dgm:prSet/>
      <dgm:spPr/>
      <dgm:t>
        <a:bodyPr/>
        <a:lstStyle/>
        <a:p>
          <a:endParaRPr lang="pt-PT"/>
        </a:p>
      </dgm:t>
    </dgm:pt>
    <dgm:pt modelId="{AF548058-E04C-4365-95AA-20428A939854}" type="pres">
      <dgm:prSet presAssocID="{4CDD60C4-BC62-4410-9C2A-BB7623DF1AEE}" presName="CompostProcess" presStyleCnt="0">
        <dgm:presLayoutVars>
          <dgm:dir/>
          <dgm:resizeHandles val="exact"/>
        </dgm:presLayoutVars>
      </dgm:prSet>
      <dgm:spPr/>
    </dgm:pt>
    <dgm:pt modelId="{B9BC1FC0-7A72-4D67-9A82-BDD294B31972}" type="pres">
      <dgm:prSet presAssocID="{4CDD60C4-BC62-4410-9C2A-BB7623DF1AEE}" presName="arrow" presStyleLbl="bgShp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7ECB11B-2461-4AA1-B549-6392636F9DC5}" type="pres">
      <dgm:prSet presAssocID="{4CDD60C4-BC62-4410-9C2A-BB7623DF1AEE}" presName="linearProcess" presStyleCnt="0"/>
      <dgm:spPr/>
    </dgm:pt>
    <dgm:pt modelId="{15D83378-DB6F-413A-B299-416E17D1E136}" type="pres">
      <dgm:prSet presAssocID="{A0BCC6D2-4336-4853-BA7E-2D15759592B6}" presName="textNode" presStyleLbl="node1" presStyleIdx="0" presStyleCnt="3">
        <dgm:presLayoutVars>
          <dgm:bulletEnabled val="1"/>
        </dgm:presLayoutVars>
      </dgm:prSet>
      <dgm:spPr/>
    </dgm:pt>
    <dgm:pt modelId="{90820850-EC78-47B9-B44E-3B22B0F91C2C}" type="pres">
      <dgm:prSet presAssocID="{A24216B6-2015-4126-9C8D-3397949DFD20}" presName="sibTrans" presStyleCnt="0"/>
      <dgm:spPr/>
    </dgm:pt>
    <dgm:pt modelId="{8E04C0D7-3F4B-4462-8027-BE33B2B15E42}" type="pres">
      <dgm:prSet presAssocID="{591DD7D4-EA5A-4AA5-AA4D-BBF44E41A6F3}" presName="textNode" presStyleLbl="node1" presStyleIdx="1" presStyleCnt="3">
        <dgm:presLayoutVars>
          <dgm:bulletEnabled val="1"/>
        </dgm:presLayoutVars>
      </dgm:prSet>
      <dgm:spPr/>
    </dgm:pt>
    <dgm:pt modelId="{3313406F-6F1B-4D4B-9043-C9A00F74D1BB}" type="pres">
      <dgm:prSet presAssocID="{8423912F-7EC5-44C5-B76F-EFD323BE2113}" presName="sibTrans" presStyleCnt="0"/>
      <dgm:spPr/>
    </dgm:pt>
    <dgm:pt modelId="{C8B7EADF-4214-4BC4-997C-EB7A45618FB1}" type="pres">
      <dgm:prSet presAssocID="{81F577BB-250E-436F-B76A-63FEA22415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3C2606-BCFA-497E-87BD-C8EF2DFAC465}" srcId="{4CDD60C4-BC62-4410-9C2A-BB7623DF1AEE}" destId="{81F577BB-250E-436F-B76A-63FEA22415E4}" srcOrd="2" destOrd="0" parTransId="{6C44F66E-410E-447C-A522-654D01FEC94B}" sibTransId="{19BB0A3A-D860-4EC9-8971-3D615996B3F5}"/>
    <dgm:cxn modelId="{0EEBD425-05CE-4AC7-A33B-BDA4EEF33960}" type="presOf" srcId="{591DD7D4-EA5A-4AA5-AA4D-BBF44E41A6F3}" destId="{8E04C0D7-3F4B-4462-8027-BE33B2B15E42}" srcOrd="0" destOrd="0" presId="urn:microsoft.com/office/officeart/2005/8/layout/hProcess9"/>
    <dgm:cxn modelId="{76481141-F983-423B-BEDB-EB938A8DFDD3}" type="presOf" srcId="{4CDD60C4-BC62-4410-9C2A-BB7623DF1AEE}" destId="{AF548058-E04C-4365-95AA-20428A939854}" srcOrd="0" destOrd="0" presId="urn:microsoft.com/office/officeart/2005/8/layout/hProcess9"/>
    <dgm:cxn modelId="{D5F4A1AF-4330-43CF-9FE9-9C7D309CC060}" type="presOf" srcId="{81F577BB-250E-436F-B76A-63FEA22415E4}" destId="{C8B7EADF-4214-4BC4-997C-EB7A45618FB1}" srcOrd="0" destOrd="0" presId="urn:microsoft.com/office/officeart/2005/8/layout/hProcess9"/>
    <dgm:cxn modelId="{08D6B5B8-4F0A-4DCB-8596-EBE8792DEDE4}" srcId="{4CDD60C4-BC62-4410-9C2A-BB7623DF1AEE}" destId="{A0BCC6D2-4336-4853-BA7E-2D15759592B6}" srcOrd="0" destOrd="0" parTransId="{CA047A28-64F2-45B3-ADB8-8D516887C27E}" sibTransId="{A24216B6-2015-4126-9C8D-3397949DFD20}"/>
    <dgm:cxn modelId="{A6601FC5-655D-44D7-98DF-8F8286B2CED7}" srcId="{4CDD60C4-BC62-4410-9C2A-BB7623DF1AEE}" destId="{591DD7D4-EA5A-4AA5-AA4D-BBF44E41A6F3}" srcOrd="1" destOrd="0" parTransId="{6C6A1F2A-BA85-4BE9-A9D2-E58EBC8F03A6}" sibTransId="{8423912F-7EC5-44C5-B76F-EFD323BE2113}"/>
    <dgm:cxn modelId="{71B167F3-7044-494E-9C19-4F2CB8CC1FD7}" type="presOf" srcId="{A0BCC6D2-4336-4853-BA7E-2D15759592B6}" destId="{15D83378-DB6F-413A-B299-416E17D1E136}" srcOrd="0" destOrd="0" presId="urn:microsoft.com/office/officeart/2005/8/layout/hProcess9"/>
    <dgm:cxn modelId="{4B823868-6945-4E67-A52C-EFA172CA8CAC}" type="presParOf" srcId="{AF548058-E04C-4365-95AA-20428A939854}" destId="{B9BC1FC0-7A72-4D67-9A82-BDD294B31972}" srcOrd="0" destOrd="0" presId="urn:microsoft.com/office/officeart/2005/8/layout/hProcess9"/>
    <dgm:cxn modelId="{9BB07490-7C53-410F-98DF-4512F049F6BD}" type="presParOf" srcId="{AF548058-E04C-4365-95AA-20428A939854}" destId="{B7ECB11B-2461-4AA1-B549-6392636F9DC5}" srcOrd="1" destOrd="0" presId="urn:microsoft.com/office/officeart/2005/8/layout/hProcess9"/>
    <dgm:cxn modelId="{13A84D11-C133-4820-92EF-E5E031558CA5}" type="presParOf" srcId="{B7ECB11B-2461-4AA1-B549-6392636F9DC5}" destId="{15D83378-DB6F-413A-B299-416E17D1E136}" srcOrd="0" destOrd="0" presId="urn:microsoft.com/office/officeart/2005/8/layout/hProcess9"/>
    <dgm:cxn modelId="{C9C1C13A-DAAD-453E-A66F-3E6D1FD9EFE0}" type="presParOf" srcId="{B7ECB11B-2461-4AA1-B549-6392636F9DC5}" destId="{90820850-EC78-47B9-B44E-3B22B0F91C2C}" srcOrd="1" destOrd="0" presId="urn:microsoft.com/office/officeart/2005/8/layout/hProcess9"/>
    <dgm:cxn modelId="{9C2C4F64-47E8-4788-814A-7B5FD0EE4F73}" type="presParOf" srcId="{B7ECB11B-2461-4AA1-B549-6392636F9DC5}" destId="{8E04C0D7-3F4B-4462-8027-BE33B2B15E42}" srcOrd="2" destOrd="0" presId="urn:microsoft.com/office/officeart/2005/8/layout/hProcess9"/>
    <dgm:cxn modelId="{5103E507-BE6E-4F1D-B510-A38F02A57616}" type="presParOf" srcId="{B7ECB11B-2461-4AA1-B549-6392636F9DC5}" destId="{3313406F-6F1B-4D4B-9043-C9A00F74D1BB}" srcOrd="3" destOrd="0" presId="urn:microsoft.com/office/officeart/2005/8/layout/hProcess9"/>
    <dgm:cxn modelId="{F953FF45-071B-4689-A167-6399231090CA}" type="presParOf" srcId="{B7ECB11B-2461-4AA1-B549-6392636F9DC5}" destId="{C8B7EADF-4214-4BC4-997C-EB7A45618F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44A55-CDC7-4DF3-90A2-808042B1B1DE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D203411B-7EEA-4C44-BCF3-30B5670AAF11}">
      <dgm:prSet phldrT="[Texto]" custT="1"/>
      <dgm:spPr/>
      <dgm:t>
        <a:bodyPr/>
        <a:lstStyle/>
        <a:p>
          <a:r>
            <a:rPr lang="pt-PT" sz="2400" dirty="0"/>
            <a:t>Em 1994, nos Estados Unidos, o custo total das consequências das queda nos idosos foi de cerca de 20.2 biliões de dólares </a:t>
          </a:r>
          <a:br>
            <a:rPr lang="pt-PT" sz="2400" dirty="0"/>
          </a:br>
          <a:endParaRPr lang="pt-PT" sz="2400" dirty="0"/>
        </a:p>
      </dgm:t>
    </dgm:pt>
    <dgm:pt modelId="{B1A860FC-362F-4E55-8854-D2BF5D660553}" type="parTrans" cxnId="{9C8B8521-FE37-44C6-9A02-02F672A99DDD}">
      <dgm:prSet/>
      <dgm:spPr/>
      <dgm:t>
        <a:bodyPr/>
        <a:lstStyle/>
        <a:p>
          <a:endParaRPr lang="pt-PT"/>
        </a:p>
      </dgm:t>
    </dgm:pt>
    <dgm:pt modelId="{2BAC5558-A45E-4406-869B-70B76A70B8F3}" type="sibTrans" cxnId="{9C8B8521-FE37-44C6-9A02-02F672A99DDD}">
      <dgm:prSet/>
      <dgm:spPr/>
      <dgm:t>
        <a:bodyPr/>
        <a:lstStyle/>
        <a:p>
          <a:endParaRPr lang="pt-PT"/>
        </a:p>
      </dgm:t>
    </dgm:pt>
    <dgm:pt modelId="{33108986-5461-4F69-B15A-1F48341BA70B}">
      <dgm:prSet phldrT="[Texto]" custT="1"/>
      <dgm:spPr/>
      <dgm:t>
        <a:bodyPr/>
        <a:lstStyle/>
        <a:p>
          <a:r>
            <a:rPr lang="pt-PT" sz="2400" dirty="0"/>
            <a:t>Prevê-se que atinja 32.4 biliões de dólares em 2020.</a:t>
          </a:r>
          <a:br>
            <a:rPr lang="pt-PT" sz="2400" dirty="0"/>
          </a:br>
          <a:endParaRPr lang="pt-PT" sz="2400" dirty="0"/>
        </a:p>
      </dgm:t>
    </dgm:pt>
    <dgm:pt modelId="{6E39396A-9047-42AF-97C1-95099784BAD9}" type="parTrans" cxnId="{180446B9-EF71-4061-A128-9B0643979A58}">
      <dgm:prSet/>
      <dgm:spPr/>
      <dgm:t>
        <a:bodyPr/>
        <a:lstStyle/>
        <a:p>
          <a:endParaRPr lang="pt-PT"/>
        </a:p>
      </dgm:t>
    </dgm:pt>
    <dgm:pt modelId="{314D28C5-434C-46C6-A28C-C35901CEA70F}" type="sibTrans" cxnId="{180446B9-EF71-4061-A128-9B0643979A58}">
      <dgm:prSet/>
      <dgm:spPr/>
      <dgm:t>
        <a:bodyPr/>
        <a:lstStyle/>
        <a:p>
          <a:endParaRPr lang="pt-PT"/>
        </a:p>
      </dgm:t>
    </dgm:pt>
    <dgm:pt modelId="{6C7C8DA9-198D-48BF-8CC9-85AE5B6EEBD8}" type="pres">
      <dgm:prSet presAssocID="{83B44A55-CDC7-4DF3-90A2-808042B1B1DE}" presName="linear" presStyleCnt="0">
        <dgm:presLayoutVars>
          <dgm:dir/>
          <dgm:animLvl val="lvl"/>
          <dgm:resizeHandles val="exact"/>
        </dgm:presLayoutVars>
      </dgm:prSet>
      <dgm:spPr/>
    </dgm:pt>
    <dgm:pt modelId="{3F3492E6-AA5E-4018-B2E5-A3E97207BF43}" type="pres">
      <dgm:prSet presAssocID="{D203411B-7EEA-4C44-BCF3-30B5670AAF11}" presName="parentLin" presStyleCnt="0"/>
      <dgm:spPr/>
    </dgm:pt>
    <dgm:pt modelId="{4F525835-1ABF-4659-B31C-AA174E9BECF6}" type="pres">
      <dgm:prSet presAssocID="{D203411B-7EEA-4C44-BCF3-30B5670AAF11}" presName="parentLeftMargin" presStyleLbl="node1" presStyleIdx="0" presStyleCnt="2"/>
      <dgm:spPr/>
    </dgm:pt>
    <dgm:pt modelId="{727CC5F7-33A1-4A3D-A77C-FFB4E26F23FA}" type="pres">
      <dgm:prSet presAssocID="{D203411B-7EEA-4C44-BCF3-30B5670AAF11}" presName="parentText" presStyleLbl="node1" presStyleIdx="0" presStyleCnt="2" custScaleY="329936">
        <dgm:presLayoutVars>
          <dgm:chMax val="0"/>
          <dgm:bulletEnabled val="1"/>
        </dgm:presLayoutVars>
      </dgm:prSet>
      <dgm:spPr/>
    </dgm:pt>
    <dgm:pt modelId="{3CCF8CF2-E551-4EAB-9B90-B5E4E7EFCD90}" type="pres">
      <dgm:prSet presAssocID="{D203411B-7EEA-4C44-BCF3-30B5670AAF11}" presName="negativeSpace" presStyleCnt="0"/>
      <dgm:spPr/>
    </dgm:pt>
    <dgm:pt modelId="{9F4A58DF-6061-4CC7-8A14-D30F42E8C2E4}" type="pres">
      <dgm:prSet presAssocID="{D203411B-7EEA-4C44-BCF3-30B5670AAF11}" presName="childText" presStyleLbl="conFgAcc1" presStyleIdx="0" presStyleCnt="2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ACC4E056-03AE-42EE-B848-6052254E00EB}" type="pres">
      <dgm:prSet presAssocID="{2BAC5558-A45E-4406-869B-70B76A70B8F3}" presName="spaceBetweenRectangles" presStyleCnt="0"/>
      <dgm:spPr/>
    </dgm:pt>
    <dgm:pt modelId="{C1BB9B2F-50E2-4AA5-92D6-2C5B4A9FDF75}" type="pres">
      <dgm:prSet presAssocID="{33108986-5461-4F69-B15A-1F48341BA70B}" presName="parentLin" presStyleCnt="0"/>
      <dgm:spPr/>
    </dgm:pt>
    <dgm:pt modelId="{539A37E4-6448-4227-9A3D-6949E7A857B5}" type="pres">
      <dgm:prSet presAssocID="{33108986-5461-4F69-B15A-1F48341BA70B}" presName="parentLeftMargin" presStyleLbl="node1" presStyleIdx="0" presStyleCnt="2"/>
      <dgm:spPr/>
    </dgm:pt>
    <dgm:pt modelId="{8884FF98-8D46-48DA-B898-A6C2C52F9A9C}" type="pres">
      <dgm:prSet presAssocID="{33108986-5461-4F69-B15A-1F48341BA70B}" presName="parentText" presStyleLbl="node1" presStyleIdx="1" presStyleCnt="2" custScaleY="173723">
        <dgm:presLayoutVars>
          <dgm:chMax val="0"/>
          <dgm:bulletEnabled val="1"/>
        </dgm:presLayoutVars>
      </dgm:prSet>
      <dgm:spPr/>
    </dgm:pt>
    <dgm:pt modelId="{E6880EBD-3902-419E-8C85-EC5F839CEBA1}" type="pres">
      <dgm:prSet presAssocID="{33108986-5461-4F69-B15A-1F48341BA70B}" presName="negativeSpace" presStyleCnt="0"/>
      <dgm:spPr/>
    </dgm:pt>
    <dgm:pt modelId="{322BA141-26FA-4E08-9206-0CC476EDCBA9}" type="pres">
      <dgm:prSet presAssocID="{33108986-5461-4F69-B15A-1F48341BA70B}" presName="childText" presStyleLbl="conFgAcc1" presStyleIdx="1" presStyleCnt="2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6B74860A-0EA5-42DA-A010-4768A6C8CE6A}" type="presOf" srcId="{33108986-5461-4F69-B15A-1F48341BA70B}" destId="{539A37E4-6448-4227-9A3D-6949E7A857B5}" srcOrd="0" destOrd="0" presId="urn:microsoft.com/office/officeart/2005/8/layout/list1"/>
    <dgm:cxn modelId="{3853EE17-5383-4CD3-94CF-570B75CF76E7}" type="presOf" srcId="{33108986-5461-4F69-B15A-1F48341BA70B}" destId="{8884FF98-8D46-48DA-B898-A6C2C52F9A9C}" srcOrd="1" destOrd="0" presId="urn:microsoft.com/office/officeart/2005/8/layout/list1"/>
    <dgm:cxn modelId="{1D961C1B-2358-47A4-B371-A40E3EAC3550}" type="presOf" srcId="{D203411B-7EEA-4C44-BCF3-30B5670AAF11}" destId="{727CC5F7-33A1-4A3D-A77C-FFB4E26F23FA}" srcOrd="1" destOrd="0" presId="urn:microsoft.com/office/officeart/2005/8/layout/list1"/>
    <dgm:cxn modelId="{9C8B8521-FE37-44C6-9A02-02F672A99DDD}" srcId="{83B44A55-CDC7-4DF3-90A2-808042B1B1DE}" destId="{D203411B-7EEA-4C44-BCF3-30B5670AAF11}" srcOrd="0" destOrd="0" parTransId="{B1A860FC-362F-4E55-8854-D2BF5D660553}" sibTransId="{2BAC5558-A45E-4406-869B-70B76A70B8F3}"/>
    <dgm:cxn modelId="{43C57439-D5A0-453A-BA83-D3D0D75D229F}" type="presOf" srcId="{D203411B-7EEA-4C44-BCF3-30B5670AAF11}" destId="{4F525835-1ABF-4659-B31C-AA174E9BECF6}" srcOrd="0" destOrd="0" presId="urn:microsoft.com/office/officeart/2005/8/layout/list1"/>
    <dgm:cxn modelId="{2455399D-3036-418A-9732-9FC9034E2C78}" type="presOf" srcId="{83B44A55-CDC7-4DF3-90A2-808042B1B1DE}" destId="{6C7C8DA9-198D-48BF-8CC9-85AE5B6EEBD8}" srcOrd="0" destOrd="0" presId="urn:microsoft.com/office/officeart/2005/8/layout/list1"/>
    <dgm:cxn modelId="{180446B9-EF71-4061-A128-9B0643979A58}" srcId="{83B44A55-CDC7-4DF3-90A2-808042B1B1DE}" destId="{33108986-5461-4F69-B15A-1F48341BA70B}" srcOrd="1" destOrd="0" parTransId="{6E39396A-9047-42AF-97C1-95099784BAD9}" sibTransId="{314D28C5-434C-46C6-A28C-C35901CEA70F}"/>
    <dgm:cxn modelId="{9617DADB-D52A-4381-994A-9E1A6C9FDFBB}" type="presParOf" srcId="{6C7C8DA9-198D-48BF-8CC9-85AE5B6EEBD8}" destId="{3F3492E6-AA5E-4018-B2E5-A3E97207BF43}" srcOrd="0" destOrd="0" presId="urn:microsoft.com/office/officeart/2005/8/layout/list1"/>
    <dgm:cxn modelId="{AF369D1A-BEDA-4499-8185-BAB9AF9364DE}" type="presParOf" srcId="{3F3492E6-AA5E-4018-B2E5-A3E97207BF43}" destId="{4F525835-1ABF-4659-B31C-AA174E9BECF6}" srcOrd="0" destOrd="0" presId="urn:microsoft.com/office/officeart/2005/8/layout/list1"/>
    <dgm:cxn modelId="{B3D423B0-5B12-4C96-8786-43757B800CE1}" type="presParOf" srcId="{3F3492E6-AA5E-4018-B2E5-A3E97207BF43}" destId="{727CC5F7-33A1-4A3D-A77C-FFB4E26F23FA}" srcOrd="1" destOrd="0" presId="urn:microsoft.com/office/officeart/2005/8/layout/list1"/>
    <dgm:cxn modelId="{5F407A0D-AA13-4A00-8DD2-6FAD1F5448B7}" type="presParOf" srcId="{6C7C8DA9-198D-48BF-8CC9-85AE5B6EEBD8}" destId="{3CCF8CF2-E551-4EAB-9B90-B5E4E7EFCD90}" srcOrd="1" destOrd="0" presId="urn:microsoft.com/office/officeart/2005/8/layout/list1"/>
    <dgm:cxn modelId="{232095AF-A879-4888-A6D8-DE52C7242BA5}" type="presParOf" srcId="{6C7C8DA9-198D-48BF-8CC9-85AE5B6EEBD8}" destId="{9F4A58DF-6061-4CC7-8A14-D30F42E8C2E4}" srcOrd="2" destOrd="0" presId="urn:microsoft.com/office/officeart/2005/8/layout/list1"/>
    <dgm:cxn modelId="{F0C63893-D796-490B-8084-928C70EBED23}" type="presParOf" srcId="{6C7C8DA9-198D-48BF-8CC9-85AE5B6EEBD8}" destId="{ACC4E056-03AE-42EE-B848-6052254E00EB}" srcOrd="3" destOrd="0" presId="urn:microsoft.com/office/officeart/2005/8/layout/list1"/>
    <dgm:cxn modelId="{14D4D5AD-184D-4B99-BBEA-7C0CBBD0F36F}" type="presParOf" srcId="{6C7C8DA9-198D-48BF-8CC9-85AE5B6EEBD8}" destId="{C1BB9B2F-50E2-4AA5-92D6-2C5B4A9FDF75}" srcOrd="4" destOrd="0" presId="urn:microsoft.com/office/officeart/2005/8/layout/list1"/>
    <dgm:cxn modelId="{CB843DA4-EEF8-4C01-B4F2-2AA3E4EC8E0C}" type="presParOf" srcId="{C1BB9B2F-50E2-4AA5-92D6-2C5B4A9FDF75}" destId="{539A37E4-6448-4227-9A3D-6949E7A857B5}" srcOrd="0" destOrd="0" presId="urn:microsoft.com/office/officeart/2005/8/layout/list1"/>
    <dgm:cxn modelId="{23026A1A-97EC-43EE-B93C-40CEB89409BD}" type="presParOf" srcId="{C1BB9B2F-50E2-4AA5-92D6-2C5B4A9FDF75}" destId="{8884FF98-8D46-48DA-B898-A6C2C52F9A9C}" srcOrd="1" destOrd="0" presId="urn:microsoft.com/office/officeart/2005/8/layout/list1"/>
    <dgm:cxn modelId="{A601F699-ED4C-46B8-8893-33FB371FE886}" type="presParOf" srcId="{6C7C8DA9-198D-48BF-8CC9-85AE5B6EEBD8}" destId="{E6880EBD-3902-419E-8C85-EC5F839CEBA1}" srcOrd="5" destOrd="0" presId="urn:microsoft.com/office/officeart/2005/8/layout/list1"/>
    <dgm:cxn modelId="{1B426CE6-58BC-4D6C-BB47-9CDA45950A0B}" type="presParOf" srcId="{6C7C8DA9-198D-48BF-8CC9-85AE5B6EEBD8}" destId="{322BA141-26FA-4E08-9206-0CC476EDCB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8BDD1-68A2-4876-9B6D-06F5899C40A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8209E-EA77-4E85-B43A-2DAE36D204D7}">
      <dgm:prSet phldrT="[Texto]"/>
      <dgm:spPr/>
      <dgm:t>
        <a:bodyPr/>
        <a:lstStyle/>
        <a:p>
          <a:r>
            <a:rPr lang="pt-PT" dirty="0"/>
            <a:t>A queda é definida como “um evento não intencional que tem como resultado a mudança da posição inicial do indivíduo para um mesmo nível ou nível mais baixo” (</a:t>
          </a:r>
          <a:r>
            <a:rPr lang="pt-PT" dirty="0" err="1"/>
            <a:t>Gasparotto</a:t>
          </a:r>
          <a:r>
            <a:rPr lang="pt-PT" dirty="0"/>
            <a:t>, </a:t>
          </a:r>
          <a:r>
            <a:rPr lang="pt-PT" dirty="0" err="1"/>
            <a:t>Falsarella</a:t>
          </a:r>
          <a:r>
            <a:rPr lang="pt-PT" dirty="0"/>
            <a:t> &amp; Coimbra, 2014, p. 202) </a:t>
          </a:r>
        </a:p>
      </dgm:t>
    </dgm:pt>
    <dgm:pt modelId="{C9C5892A-127C-4CE2-82DB-8A3376BDB8CE}" type="parTrans" cxnId="{5BD51877-2B96-4B31-8DBF-E6CF414D6F4D}">
      <dgm:prSet/>
      <dgm:spPr/>
      <dgm:t>
        <a:bodyPr/>
        <a:lstStyle/>
        <a:p>
          <a:endParaRPr lang="pt-PT"/>
        </a:p>
      </dgm:t>
    </dgm:pt>
    <dgm:pt modelId="{1CB3EDFC-34E0-4A6C-98FC-726AE7FFE9B9}" type="sibTrans" cxnId="{5BD51877-2B96-4B31-8DBF-E6CF414D6F4D}">
      <dgm:prSet/>
      <dgm:spPr/>
      <dgm:t>
        <a:bodyPr/>
        <a:lstStyle/>
        <a:p>
          <a:endParaRPr lang="pt-PT"/>
        </a:p>
      </dgm:t>
    </dgm:pt>
    <dgm:pt modelId="{06F48D4D-8078-47EB-B7D1-684D47B421A9}" type="pres">
      <dgm:prSet presAssocID="{A7C8BDD1-68A2-4876-9B6D-06F5899C40AB}" presName="Name0" presStyleCnt="0">
        <dgm:presLayoutVars>
          <dgm:dir/>
          <dgm:resizeHandles val="exact"/>
        </dgm:presLayoutVars>
      </dgm:prSet>
      <dgm:spPr/>
    </dgm:pt>
    <dgm:pt modelId="{5D171F0F-CD19-4EF0-8758-7C05CBB43F76}" type="pres">
      <dgm:prSet presAssocID="{7308209E-EA77-4E85-B43A-2DAE36D204D7}" presName="compNode" presStyleCnt="0"/>
      <dgm:spPr/>
    </dgm:pt>
    <dgm:pt modelId="{E51954A6-CED7-47EB-8E02-17E199CCB67F}" type="pres">
      <dgm:prSet presAssocID="{7308209E-EA77-4E85-B43A-2DAE36D204D7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36FCC-FB7C-4F64-9E98-F5A7A775973F}" type="pres">
      <dgm:prSet presAssocID="{7308209E-EA77-4E85-B43A-2DAE36D204D7}" presName="textRect" presStyleLbl="revTx" presStyleIdx="0" presStyleCnt="1" custScaleX="125022">
        <dgm:presLayoutVars>
          <dgm:bulletEnabled val="1"/>
        </dgm:presLayoutVars>
      </dgm:prSet>
      <dgm:spPr/>
    </dgm:pt>
  </dgm:ptLst>
  <dgm:cxnLst>
    <dgm:cxn modelId="{FC43DB4B-95F3-48DE-BA4A-E47405F11D97}" type="presOf" srcId="{A7C8BDD1-68A2-4876-9B6D-06F5899C40AB}" destId="{06F48D4D-8078-47EB-B7D1-684D47B421A9}" srcOrd="0" destOrd="0" presId="urn:microsoft.com/office/officeart/2005/8/layout/pList1#1"/>
    <dgm:cxn modelId="{5BD51877-2B96-4B31-8DBF-E6CF414D6F4D}" srcId="{A7C8BDD1-68A2-4876-9B6D-06F5899C40AB}" destId="{7308209E-EA77-4E85-B43A-2DAE36D204D7}" srcOrd="0" destOrd="0" parTransId="{C9C5892A-127C-4CE2-82DB-8A3376BDB8CE}" sibTransId="{1CB3EDFC-34E0-4A6C-98FC-726AE7FFE9B9}"/>
    <dgm:cxn modelId="{4B89F7D0-035F-432E-B828-851A20273EDB}" type="presOf" srcId="{7308209E-EA77-4E85-B43A-2DAE36D204D7}" destId="{39A36FCC-FB7C-4F64-9E98-F5A7A775973F}" srcOrd="0" destOrd="0" presId="urn:microsoft.com/office/officeart/2005/8/layout/pList1#1"/>
    <dgm:cxn modelId="{599D01E5-89FD-4773-87BC-5581E36A21E0}" type="presParOf" srcId="{06F48D4D-8078-47EB-B7D1-684D47B421A9}" destId="{5D171F0F-CD19-4EF0-8758-7C05CBB43F76}" srcOrd="0" destOrd="0" presId="urn:microsoft.com/office/officeart/2005/8/layout/pList1#1"/>
    <dgm:cxn modelId="{A9094A5C-4BB0-414C-B90B-0583BAD36F36}" type="presParOf" srcId="{5D171F0F-CD19-4EF0-8758-7C05CBB43F76}" destId="{E51954A6-CED7-47EB-8E02-17E199CCB67F}" srcOrd="0" destOrd="0" presId="urn:microsoft.com/office/officeart/2005/8/layout/pList1#1"/>
    <dgm:cxn modelId="{A5C85CC2-F9CF-4AC6-98C5-E84DD6D01AB6}" type="presParOf" srcId="{5D171F0F-CD19-4EF0-8758-7C05CBB43F76}" destId="{39A36FCC-FB7C-4F64-9E98-F5A7A775973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4597B-5551-439E-9445-765561C79EDA}" type="doc">
      <dgm:prSet loTypeId="urn:diagrams.loki3.com/BracketList+Icon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A3B2B3C7-26C9-4B2C-B389-B71A318BD588}">
      <dgm:prSet phldrT="[Texto]"/>
      <dgm:spPr/>
      <dgm:t>
        <a:bodyPr/>
        <a:lstStyle/>
        <a:p>
          <a:r>
            <a:rPr lang="pt-PT" dirty="0"/>
            <a:t>Intrínsecos </a:t>
          </a:r>
        </a:p>
      </dgm:t>
    </dgm:pt>
    <dgm:pt modelId="{B07296D2-F440-4988-A65B-E3A4B02A1F4E}" type="parTrans" cxnId="{DEEA1CC8-51F7-497D-9B85-C69E8432FC6F}">
      <dgm:prSet/>
      <dgm:spPr/>
      <dgm:t>
        <a:bodyPr/>
        <a:lstStyle/>
        <a:p>
          <a:endParaRPr lang="pt-PT"/>
        </a:p>
      </dgm:t>
    </dgm:pt>
    <dgm:pt modelId="{ABDFDAB4-85C0-4E13-A1B1-430207C3426A}" type="sibTrans" cxnId="{DEEA1CC8-51F7-497D-9B85-C69E8432FC6F}">
      <dgm:prSet/>
      <dgm:spPr/>
      <dgm:t>
        <a:bodyPr/>
        <a:lstStyle/>
        <a:p>
          <a:endParaRPr lang="pt-PT"/>
        </a:p>
      </dgm:t>
    </dgm:pt>
    <dgm:pt modelId="{5FA850B1-6132-48F4-848C-7893807ECB56}">
      <dgm:prSet phldrT="[Texto]"/>
      <dgm:spPr/>
      <dgm:t>
        <a:bodyPr/>
        <a:lstStyle/>
        <a:p>
          <a:r>
            <a:rPr lang="pt-PT" dirty="0"/>
            <a:t>Inerentes ao próprio indivíduo</a:t>
          </a:r>
        </a:p>
      </dgm:t>
    </dgm:pt>
    <dgm:pt modelId="{2C6506DD-527C-46AF-895D-AC0DE464E6DE}" type="parTrans" cxnId="{C27E0CA7-A16B-4A74-9E64-7466249E1BB1}">
      <dgm:prSet/>
      <dgm:spPr/>
      <dgm:t>
        <a:bodyPr/>
        <a:lstStyle/>
        <a:p>
          <a:endParaRPr lang="pt-PT"/>
        </a:p>
      </dgm:t>
    </dgm:pt>
    <dgm:pt modelId="{429EFE8A-7F5A-4C0D-B890-6AF8CCA247B9}" type="sibTrans" cxnId="{C27E0CA7-A16B-4A74-9E64-7466249E1BB1}">
      <dgm:prSet/>
      <dgm:spPr/>
      <dgm:t>
        <a:bodyPr/>
        <a:lstStyle/>
        <a:p>
          <a:endParaRPr lang="pt-PT"/>
        </a:p>
      </dgm:t>
    </dgm:pt>
    <dgm:pt modelId="{44F149C4-D8F8-428C-B08C-1CFB8371ADF3}">
      <dgm:prSet phldrT="[Texto]"/>
      <dgm:spPr/>
      <dgm:t>
        <a:bodyPr/>
        <a:lstStyle/>
        <a:p>
          <a:r>
            <a:rPr lang="pt-PT" dirty="0"/>
            <a:t>Extrínsecos </a:t>
          </a:r>
        </a:p>
      </dgm:t>
    </dgm:pt>
    <dgm:pt modelId="{DDE74F16-E10A-4932-B206-AB08BBF075BC}" type="parTrans" cxnId="{C7B54969-F9AD-45D0-ABF6-BA1DDEDAAF63}">
      <dgm:prSet/>
      <dgm:spPr/>
      <dgm:t>
        <a:bodyPr/>
        <a:lstStyle/>
        <a:p>
          <a:endParaRPr lang="pt-PT"/>
        </a:p>
      </dgm:t>
    </dgm:pt>
    <dgm:pt modelId="{57C36DB3-20F3-42AE-9EDF-BA1E1537F98A}" type="sibTrans" cxnId="{C7B54969-F9AD-45D0-ABF6-BA1DDEDAAF63}">
      <dgm:prSet/>
      <dgm:spPr/>
      <dgm:t>
        <a:bodyPr/>
        <a:lstStyle/>
        <a:p>
          <a:endParaRPr lang="pt-PT"/>
        </a:p>
      </dgm:t>
    </dgm:pt>
    <dgm:pt modelId="{EA16517F-7DAB-4644-BF56-B277E4D5BB22}">
      <dgm:prSet phldrT="[Texto]"/>
      <dgm:spPr/>
      <dgm:t>
        <a:bodyPr/>
        <a:lstStyle/>
        <a:p>
          <a:r>
            <a:rPr lang="pt-PT" dirty="0"/>
            <a:t>Relacionados com  dispositivos de interface entre o indivíduo e o meio envolvente ou ao próprio meio</a:t>
          </a:r>
        </a:p>
      </dgm:t>
    </dgm:pt>
    <dgm:pt modelId="{4E2CA088-22B7-45D5-8385-839D2F1A7798}" type="parTrans" cxnId="{71B2BE1F-8FDD-4EAF-BFCC-23323459244A}">
      <dgm:prSet/>
      <dgm:spPr/>
      <dgm:t>
        <a:bodyPr/>
        <a:lstStyle/>
        <a:p>
          <a:endParaRPr lang="pt-PT"/>
        </a:p>
      </dgm:t>
    </dgm:pt>
    <dgm:pt modelId="{3A18B538-B98E-4928-B5DE-674D0DDBBC39}" type="sibTrans" cxnId="{71B2BE1F-8FDD-4EAF-BFCC-23323459244A}">
      <dgm:prSet/>
      <dgm:spPr/>
      <dgm:t>
        <a:bodyPr/>
        <a:lstStyle/>
        <a:p>
          <a:endParaRPr lang="pt-PT"/>
        </a:p>
      </dgm:t>
    </dgm:pt>
    <dgm:pt modelId="{BCFAAF5F-E356-4F33-A129-871380AF3864}" type="pres">
      <dgm:prSet presAssocID="{B8F4597B-5551-439E-9445-765561C79EDA}" presName="Name0" presStyleCnt="0">
        <dgm:presLayoutVars>
          <dgm:dir/>
          <dgm:animLvl val="lvl"/>
          <dgm:resizeHandles val="exact"/>
        </dgm:presLayoutVars>
      </dgm:prSet>
      <dgm:spPr/>
    </dgm:pt>
    <dgm:pt modelId="{FE8C2BFB-1067-4E8D-9E88-64A2D15AABB2}" type="pres">
      <dgm:prSet presAssocID="{A3B2B3C7-26C9-4B2C-B389-B71A318BD588}" presName="linNode" presStyleCnt="0"/>
      <dgm:spPr/>
    </dgm:pt>
    <dgm:pt modelId="{10459591-F5F4-4E38-9850-8D7707F4A647}" type="pres">
      <dgm:prSet presAssocID="{A3B2B3C7-26C9-4B2C-B389-B71A318BD588}" presName="parTx" presStyleLbl="revTx" presStyleIdx="0" presStyleCnt="2">
        <dgm:presLayoutVars>
          <dgm:chMax val="1"/>
          <dgm:bulletEnabled val="1"/>
        </dgm:presLayoutVars>
      </dgm:prSet>
      <dgm:spPr/>
    </dgm:pt>
    <dgm:pt modelId="{D0C8EF7F-EC10-427C-B940-2A7914899731}" type="pres">
      <dgm:prSet presAssocID="{A3B2B3C7-26C9-4B2C-B389-B71A318BD588}" presName="bracket" presStyleLbl="parChTrans1D1" presStyleIdx="0" presStyleCnt="2"/>
      <dgm:spPr/>
    </dgm:pt>
    <dgm:pt modelId="{43FFF9C4-34F3-4885-9FEC-D927C1780479}" type="pres">
      <dgm:prSet presAssocID="{A3B2B3C7-26C9-4B2C-B389-B71A318BD588}" presName="spH" presStyleCnt="0"/>
      <dgm:spPr/>
    </dgm:pt>
    <dgm:pt modelId="{57CA3BCD-D281-456E-A8FA-B914DAA2A51C}" type="pres">
      <dgm:prSet presAssocID="{A3B2B3C7-26C9-4B2C-B389-B71A318BD588}" presName="desTx" presStyleLbl="node1" presStyleIdx="0" presStyleCnt="2">
        <dgm:presLayoutVars>
          <dgm:bulletEnabled val="1"/>
        </dgm:presLayoutVars>
      </dgm:prSet>
      <dgm:spPr/>
    </dgm:pt>
    <dgm:pt modelId="{11CE1F2E-7377-4046-87BF-D1930818F424}" type="pres">
      <dgm:prSet presAssocID="{ABDFDAB4-85C0-4E13-A1B1-430207C3426A}" presName="spV" presStyleCnt="0"/>
      <dgm:spPr/>
    </dgm:pt>
    <dgm:pt modelId="{1347068E-B757-45D7-8A07-078DDB3F0657}" type="pres">
      <dgm:prSet presAssocID="{44F149C4-D8F8-428C-B08C-1CFB8371ADF3}" presName="linNode" presStyleCnt="0"/>
      <dgm:spPr/>
    </dgm:pt>
    <dgm:pt modelId="{6B4F3E01-09D9-4F69-AB5C-FB69B3A89480}" type="pres">
      <dgm:prSet presAssocID="{44F149C4-D8F8-428C-B08C-1CFB8371ADF3}" presName="parTx" presStyleLbl="revTx" presStyleIdx="1" presStyleCnt="2">
        <dgm:presLayoutVars>
          <dgm:chMax val="1"/>
          <dgm:bulletEnabled val="1"/>
        </dgm:presLayoutVars>
      </dgm:prSet>
      <dgm:spPr/>
    </dgm:pt>
    <dgm:pt modelId="{CF099636-FC8B-49E2-95A3-C9FECE091D34}" type="pres">
      <dgm:prSet presAssocID="{44F149C4-D8F8-428C-B08C-1CFB8371ADF3}" presName="bracket" presStyleLbl="parChTrans1D1" presStyleIdx="1" presStyleCnt="2"/>
      <dgm:spPr/>
    </dgm:pt>
    <dgm:pt modelId="{2E8E8B42-2401-4A85-B61C-132EA2A8E7EE}" type="pres">
      <dgm:prSet presAssocID="{44F149C4-D8F8-428C-B08C-1CFB8371ADF3}" presName="spH" presStyleCnt="0"/>
      <dgm:spPr/>
    </dgm:pt>
    <dgm:pt modelId="{2B28396B-0B0F-4BBD-ACF0-9BBCAD4286C9}" type="pres">
      <dgm:prSet presAssocID="{44F149C4-D8F8-428C-B08C-1CFB8371ADF3}" presName="desTx" presStyleLbl="node1" presStyleIdx="1" presStyleCnt="2">
        <dgm:presLayoutVars>
          <dgm:bulletEnabled val="1"/>
        </dgm:presLayoutVars>
      </dgm:prSet>
      <dgm:spPr/>
    </dgm:pt>
  </dgm:ptLst>
  <dgm:cxnLst>
    <dgm:cxn modelId="{DD29C407-088D-4C8F-A7B2-5D81320A303B}" type="presOf" srcId="{A3B2B3C7-26C9-4B2C-B389-B71A318BD588}" destId="{10459591-F5F4-4E38-9850-8D7707F4A647}" srcOrd="0" destOrd="0" presId="urn:diagrams.loki3.com/BracketList+Icon"/>
    <dgm:cxn modelId="{71B2BE1F-8FDD-4EAF-BFCC-23323459244A}" srcId="{44F149C4-D8F8-428C-B08C-1CFB8371ADF3}" destId="{EA16517F-7DAB-4644-BF56-B277E4D5BB22}" srcOrd="0" destOrd="0" parTransId="{4E2CA088-22B7-45D5-8385-839D2F1A7798}" sibTransId="{3A18B538-B98E-4928-B5DE-674D0DDBBC39}"/>
    <dgm:cxn modelId="{8F71A522-57AE-4D42-82E3-C7733B99B007}" type="presOf" srcId="{B8F4597B-5551-439E-9445-765561C79EDA}" destId="{BCFAAF5F-E356-4F33-A129-871380AF3864}" srcOrd="0" destOrd="0" presId="urn:diagrams.loki3.com/BracketList+Icon"/>
    <dgm:cxn modelId="{5CAD4C35-7266-4A25-8EDE-9A92EB95EF2D}" type="presOf" srcId="{EA16517F-7DAB-4644-BF56-B277E4D5BB22}" destId="{2B28396B-0B0F-4BBD-ACF0-9BBCAD4286C9}" srcOrd="0" destOrd="0" presId="urn:diagrams.loki3.com/BracketList+Icon"/>
    <dgm:cxn modelId="{40DA3545-592D-4EC3-B067-D0DA146083C9}" type="presOf" srcId="{44F149C4-D8F8-428C-B08C-1CFB8371ADF3}" destId="{6B4F3E01-09D9-4F69-AB5C-FB69B3A89480}" srcOrd="0" destOrd="0" presId="urn:diagrams.loki3.com/BracketList+Icon"/>
    <dgm:cxn modelId="{C7B54969-F9AD-45D0-ABF6-BA1DDEDAAF63}" srcId="{B8F4597B-5551-439E-9445-765561C79EDA}" destId="{44F149C4-D8F8-428C-B08C-1CFB8371ADF3}" srcOrd="1" destOrd="0" parTransId="{DDE74F16-E10A-4932-B206-AB08BBF075BC}" sibTransId="{57C36DB3-20F3-42AE-9EDF-BA1E1537F98A}"/>
    <dgm:cxn modelId="{C27E0CA7-A16B-4A74-9E64-7466249E1BB1}" srcId="{A3B2B3C7-26C9-4B2C-B389-B71A318BD588}" destId="{5FA850B1-6132-48F4-848C-7893807ECB56}" srcOrd="0" destOrd="0" parTransId="{2C6506DD-527C-46AF-895D-AC0DE464E6DE}" sibTransId="{429EFE8A-7F5A-4C0D-B890-6AF8CCA247B9}"/>
    <dgm:cxn modelId="{36F78DC0-1DA6-4BB8-B767-5C48F03BCFF2}" type="presOf" srcId="{5FA850B1-6132-48F4-848C-7893807ECB56}" destId="{57CA3BCD-D281-456E-A8FA-B914DAA2A51C}" srcOrd="0" destOrd="0" presId="urn:diagrams.loki3.com/BracketList+Icon"/>
    <dgm:cxn modelId="{DEEA1CC8-51F7-497D-9B85-C69E8432FC6F}" srcId="{B8F4597B-5551-439E-9445-765561C79EDA}" destId="{A3B2B3C7-26C9-4B2C-B389-B71A318BD588}" srcOrd="0" destOrd="0" parTransId="{B07296D2-F440-4988-A65B-E3A4B02A1F4E}" sibTransId="{ABDFDAB4-85C0-4E13-A1B1-430207C3426A}"/>
    <dgm:cxn modelId="{66D97A76-53CA-4071-BE88-751FEE7EC1AE}" type="presParOf" srcId="{BCFAAF5F-E356-4F33-A129-871380AF3864}" destId="{FE8C2BFB-1067-4E8D-9E88-64A2D15AABB2}" srcOrd="0" destOrd="0" presId="urn:diagrams.loki3.com/BracketList+Icon"/>
    <dgm:cxn modelId="{DF5E830F-2251-4BE3-A73F-8C37DF4BEB42}" type="presParOf" srcId="{FE8C2BFB-1067-4E8D-9E88-64A2D15AABB2}" destId="{10459591-F5F4-4E38-9850-8D7707F4A647}" srcOrd="0" destOrd="0" presId="urn:diagrams.loki3.com/BracketList+Icon"/>
    <dgm:cxn modelId="{7FE57396-C12A-4088-AE8D-B7BBC7A947F4}" type="presParOf" srcId="{FE8C2BFB-1067-4E8D-9E88-64A2D15AABB2}" destId="{D0C8EF7F-EC10-427C-B940-2A7914899731}" srcOrd="1" destOrd="0" presId="urn:diagrams.loki3.com/BracketList+Icon"/>
    <dgm:cxn modelId="{4F95E063-9E25-4B5D-8794-472721D91178}" type="presParOf" srcId="{FE8C2BFB-1067-4E8D-9E88-64A2D15AABB2}" destId="{43FFF9C4-34F3-4885-9FEC-D927C1780479}" srcOrd="2" destOrd="0" presId="urn:diagrams.loki3.com/BracketList+Icon"/>
    <dgm:cxn modelId="{663F264C-5EB7-4D91-91BE-682BFD65B8C4}" type="presParOf" srcId="{FE8C2BFB-1067-4E8D-9E88-64A2D15AABB2}" destId="{57CA3BCD-D281-456E-A8FA-B914DAA2A51C}" srcOrd="3" destOrd="0" presId="urn:diagrams.loki3.com/BracketList+Icon"/>
    <dgm:cxn modelId="{BAC4AD02-B53B-41C7-AB32-B12D4B9256F6}" type="presParOf" srcId="{BCFAAF5F-E356-4F33-A129-871380AF3864}" destId="{11CE1F2E-7377-4046-87BF-D1930818F424}" srcOrd="1" destOrd="0" presId="urn:diagrams.loki3.com/BracketList+Icon"/>
    <dgm:cxn modelId="{B07B38E2-68E3-4B8E-AD02-2A23EE4552CA}" type="presParOf" srcId="{BCFAAF5F-E356-4F33-A129-871380AF3864}" destId="{1347068E-B757-45D7-8A07-078DDB3F0657}" srcOrd="2" destOrd="0" presId="urn:diagrams.loki3.com/BracketList+Icon"/>
    <dgm:cxn modelId="{2F372D1C-531D-4E4F-ADBE-23F8C9459789}" type="presParOf" srcId="{1347068E-B757-45D7-8A07-078DDB3F0657}" destId="{6B4F3E01-09D9-4F69-AB5C-FB69B3A89480}" srcOrd="0" destOrd="0" presId="urn:diagrams.loki3.com/BracketList+Icon"/>
    <dgm:cxn modelId="{5D5E736E-CFF2-441A-B388-3B2F51A4D4D6}" type="presParOf" srcId="{1347068E-B757-45D7-8A07-078DDB3F0657}" destId="{CF099636-FC8B-49E2-95A3-C9FECE091D34}" srcOrd="1" destOrd="0" presId="urn:diagrams.loki3.com/BracketList+Icon"/>
    <dgm:cxn modelId="{D37A8313-3E90-47FA-BF1F-C167EF60B131}" type="presParOf" srcId="{1347068E-B757-45D7-8A07-078DDB3F0657}" destId="{2E8E8B42-2401-4A85-B61C-132EA2A8E7EE}" srcOrd="2" destOrd="0" presId="urn:diagrams.loki3.com/BracketList+Icon"/>
    <dgm:cxn modelId="{B7985774-D6FE-450D-BD1F-63EDB1B6254F}" type="presParOf" srcId="{1347068E-B757-45D7-8A07-078DDB3F0657}" destId="{2B28396B-0B0F-4BBD-ACF0-9BBCAD4286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B77A83-8903-4616-A44E-56646E1019E6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63F03008-97F5-4EAC-BB56-754FB28CEF0E}">
      <dgm:prSet phldrT="[Texto]"/>
      <dgm:spPr/>
      <dgm:t>
        <a:bodyPr/>
        <a:lstStyle/>
        <a:p>
          <a:r>
            <a:rPr lang="pt-PT" dirty="0" err="1"/>
            <a:t>Minor</a:t>
          </a:r>
          <a:endParaRPr lang="pt-PT" dirty="0"/>
        </a:p>
      </dgm:t>
    </dgm:pt>
    <dgm:pt modelId="{3758DF3F-DFC4-4758-93BE-2B23AC819857}" type="parTrans" cxnId="{1BF0D270-B5AA-4A64-9C54-87A039F87FA3}">
      <dgm:prSet/>
      <dgm:spPr/>
      <dgm:t>
        <a:bodyPr/>
        <a:lstStyle/>
        <a:p>
          <a:endParaRPr lang="pt-PT"/>
        </a:p>
      </dgm:t>
    </dgm:pt>
    <dgm:pt modelId="{00EB2889-B3C4-4E58-BBB8-450B9D6070B8}" type="sibTrans" cxnId="{1BF0D270-B5AA-4A64-9C54-87A039F87FA3}">
      <dgm:prSet/>
      <dgm:spPr/>
      <dgm:t>
        <a:bodyPr/>
        <a:lstStyle/>
        <a:p>
          <a:endParaRPr lang="pt-PT"/>
        </a:p>
      </dgm:t>
    </dgm:pt>
    <dgm:pt modelId="{97E80AAD-33C3-48F0-BF16-2A1C6BAA5B94}">
      <dgm:prSet phldrT="[Texto]"/>
      <dgm:spPr/>
      <dgm:t>
        <a:bodyPr/>
        <a:lstStyle/>
        <a:p>
          <a:r>
            <a:rPr lang="pt-PT" dirty="0"/>
            <a:t>Outros </a:t>
          </a:r>
          <a:r>
            <a:rPr lang="pt-PT" dirty="0" err="1"/>
            <a:t>fatores</a:t>
          </a:r>
          <a:r>
            <a:rPr lang="pt-PT" dirty="0"/>
            <a:t>, mas menos frequentes</a:t>
          </a:r>
        </a:p>
      </dgm:t>
    </dgm:pt>
    <dgm:pt modelId="{050BD972-B32E-4EAF-9887-984BD99825C1}" type="parTrans" cxnId="{5D8A7572-99D9-4691-ABDB-A044149EEBBD}">
      <dgm:prSet/>
      <dgm:spPr/>
      <dgm:t>
        <a:bodyPr/>
        <a:lstStyle/>
        <a:p>
          <a:endParaRPr lang="pt-PT"/>
        </a:p>
      </dgm:t>
    </dgm:pt>
    <dgm:pt modelId="{C9075F56-4C25-4764-A0AD-F8CD5735F14C}" type="sibTrans" cxnId="{5D8A7572-99D9-4691-ABDB-A044149EEBBD}">
      <dgm:prSet/>
      <dgm:spPr/>
      <dgm:t>
        <a:bodyPr/>
        <a:lstStyle/>
        <a:p>
          <a:endParaRPr lang="pt-PT"/>
        </a:p>
      </dgm:t>
    </dgm:pt>
    <dgm:pt modelId="{218A325D-4C42-4689-B4AE-26E75FCBBF79}">
      <dgm:prSet phldrT="[Texto]"/>
      <dgm:spPr/>
      <dgm:t>
        <a:bodyPr/>
        <a:lstStyle/>
        <a:p>
          <a:r>
            <a:rPr lang="pt-PT" dirty="0"/>
            <a:t>Major </a:t>
          </a:r>
        </a:p>
      </dgm:t>
    </dgm:pt>
    <dgm:pt modelId="{13CEAC10-0404-4DC0-BE1F-908356EC27B8}" type="parTrans" cxnId="{6DF9BD2E-E454-40AC-AD31-8099D80BDD3F}">
      <dgm:prSet/>
      <dgm:spPr/>
      <dgm:t>
        <a:bodyPr/>
        <a:lstStyle/>
        <a:p>
          <a:endParaRPr lang="pt-PT"/>
        </a:p>
      </dgm:t>
    </dgm:pt>
    <dgm:pt modelId="{D846658C-2FFE-421B-ABE0-C4AE4162D024}" type="sibTrans" cxnId="{6DF9BD2E-E454-40AC-AD31-8099D80BDD3F}">
      <dgm:prSet/>
      <dgm:spPr/>
      <dgm:t>
        <a:bodyPr/>
        <a:lstStyle/>
        <a:p>
          <a:endParaRPr lang="pt-PT"/>
        </a:p>
      </dgm:t>
    </dgm:pt>
    <dgm:pt modelId="{8A37C505-FBE4-4BE9-9CE4-CA1B4A0EEDDE}">
      <dgm:prSet phldrT="[Texto]"/>
      <dgm:spPr/>
      <dgm:t>
        <a:bodyPr/>
        <a:lstStyle/>
        <a:p>
          <a:r>
            <a:rPr lang="pt-PT" dirty="0"/>
            <a:t>idade avançada, sexo feminino, uso de auxiliar de marcha e limitação nas </a:t>
          </a:r>
          <a:r>
            <a:rPr lang="pt-PT" dirty="0" err="1"/>
            <a:t>atividades</a:t>
          </a:r>
          <a:r>
            <a:rPr lang="pt-PT" dirty="0"/>
            <a:t> de vida diária</a:t>
          </a:r>
        </a:p>
      </dgm:t>
    </dgm:pt>
    <dgm:pt modelId="{DCA63142-477D-4CE0-9D55-314D3E5D6DEE}" type="parTrans" cxnId="{7E631E12-EB74-43C8-B0A3-E8F9C2EDFC31}">
      <dgm:prSet/>
      <dgm:spPr/>
      <dgm:t>
        <a:bodyPr/>
        <a:lstStyle/>
        <a:p>
          <a:endParaRPr lang="pt-PT"/>
        </a:p>
      </dgm:t>
    </dgm:pt>
    <dgm:pt modelId="{AA08A004-7D9C-49E1-8E45-2097BCB5DA0D}" type="sibTrans" cxnId="{7E631E12-EB74-43C8-B0A3-E8F9C2EDFC31}">
      <dgm:prSet/>
      <dgm:spPr/>
      <dgm:t>
        <a:bodyPr/>
        <a:lstStyle/>
        <a:p>
          <a:endParaRPr lang="pt-PT"/>
        </a:p>
      </dgm:t>
    </dgm:pt>
    <dgm:pt modelId="{6C1D1192-B1F7-4AC8-912E-9942D4EC07B2}" type="pres">
      <dgm:prSet presAssocID="{FFB77A83-8903-4616-A44E-56646E1019E6}" presName="Name0" presStyleCnt="0">
        <dgm:presLayoutVars>
          <dgm:dir/>
          <dgm:animLvl val="lvl"/>
          <dgm:resizeHandles val="exact"/>
        </dgm:presLayoutVars>
      </dgm:prSet>
      <dgm:spPr/>
    </dgm:pt>
    <dgm:pt modelId="{226C8C61-A220-4C12-BE9E-0A6C707A47D4}" type="pres">
      <dgm:prSet presAssocID="{63F03008-97F5-4EAC-BB56-754FB28CEF0E}" presName="linNode" presStyleCnt="0"/>
      <dgm:spPr/>
    </dgm:pt>
    <dgm:pt modelId="{926E9C4F-5397-4ADB-8ED1-2474F41EA87D}" type="pres">
      <dgm:prSet presAssocID="{63F03008-97F5-4EAC-BB56-754FB28CEF0E}" presName="parTx" presStyleLbl="revTx" presStyleIdx="0" presStyleCnt="2">
        <dgm:presLayoutVars>
          <dgm:chMax val="1"/>
          <dgm:bulletEnabled val="1"/>
        </dgm:presLayoutVars>
      </dgm:prSet>
      <dgm:spPr/>
    </dgm:pt>
    <dgm:pt modelId="{03EF7D6B-54DA-4931-9C2F-B8DAA9E37213}" type="pres">
      <dgm:prSet presAssocID="{63F03008-97F5-4EAC-BB56-754FB28CEF0E}" presName="bracket" presStyleLbl="parChTrans1D1" presStyleIdx="0" presStyleCnt="2"/>
      <dgm:spPr/>
    </dgm:pt>
    <dgm:pt modelId="{9F53CFD4-CA47-4199-9559-9D6A292CC060}" type="pres">
      <dgm:prSet presAssocID="{63F03008-97F5-4EAC-BB56-754FB28CEF0E}" presName="spH" presStyleCnt="0"/>
      <dgm:spPr/>
    </dgm:pt>
    <dgm:pt modelId="{C877EEAA-8F67-4743-A0A7-FACBBB263FAB}" type="pres">
      <dgm:prSet presAssocID="{63F03008-97F5-4EAC-BB56-754FB28CEF0E}" presName="desTx" presStyleLbl="node1" presStyleIdx="0" presStyleCnt="2">
        <dgm:presLayoutVars>
          <dgm:bulletEnabled val="1"/>
        </dgm:presLayoutVars>
      </dgm:prSet>
      <dgm:spPr/>
    </dgm:pt>
    <dgm:pt modelId="{5F115029-58FB-4822-8560-58CFC837267E}" type="pres">
      <dgm:prSet presAssocID="{00EB2889-B3C4-4E58-BBB8-450B9D6070B8}" presName="spV" presStyleCnt="0"/>
      <dgm:spPr/>
    </dgm:pt>
    <dgm:pt modelId="{A587D48E-01ED-4490-B79C-CBAC888D9985}" type="pres">
      <dgm:prSet presAssocID="{218A325D-4C42-4689-B4AE-26E75FCBBF79}" presName="linNode" presStyleCnt="0"/>
      <dgm:spPr/>
    </dgm:pt>
    <dgm:pt modelId="{7673BD1A-1667-456A-933F-432E10E93E9D}" type="pres">
      <dgm:prSet presAssocID="{218A325D-4C42-4689-B4AE-26E75FCBBF79}" presName="parTx" presStyleLbl="revTx" presStyleIdx="1" presStyleCnt="2">
        <dgm:presLayoutVars>
          <dgm:chMax val="1"/>
          <dgm:bulletEnabled val="1"/>
        </dgm:presLayoutVars>
      </dgm:prSet>
      <dgm:spPr/>
    </dgm:pt>
    <dgm:pt modelId="{EE834817-B230-4D71-85D8-62F421713FE0}" type="pres">
      <dgm:prSet presAssocID="{218A325D-4C42-4689-B4AE-26E75FCBBF79}" presName="bracket" presStyleLbl="parChTrans1D1" presStyleIdx="1" presStyleCnt="2"/>
      <dgm:spPr/>
    </dgm:pt>
    <dgm:pt modelId="{5906E85B-D0E3-4147-95B3-12F073510C55}" type="pres">
      <dgm:prSet presAssocID="{218A325D-4C42-4689-B4AE-26E75FCBBF79}" presName="spH" presStyleCnt="0"/>
      <dgm:spPr/>
    </dgm:pt>
    <dgm:pt modelId="{FC46021B-FB7C-40F3-B88C-3535A75D7CE9}" type="pres">
      <dgm:prSet presAssocID="{218A325D-4C42-4689-B4AE-26E75FCBBF79}" presName="desTx" presStyleLbl="node1" presStyleIdx="1" presStyleCnt="2">
        <dgm:presLayoutVars>
          <dgm:bulletEnabled val="1"/>
        </dgm:presLayoutVars>
      </dgm:prSet>
      <dgm:spPr/>
    </dgm:pt>
  </dgm:ptLst>
  <dgm:cxnLst>
    <dgm:cxn modelId="{7E631E12-EB74-43C8-B0A3-E8F9C2EDFC31}" srcId="{218A325D-4C42-4689-B4AE-26E75FCBBF79}" destId="{8A37C505-FBE4-4BE9-9CE4-CA1B4A0EEDDE}" srcOrd="0" destOrd="0" parTransId="{DCA63142-477D-4CE0-9D55-314D3E5D6DEE}" sibTransId="{AA08A004-7D9C-49E1-8E45-2097BCB5DA0D}"/>
    <dgm:cxn modelId="{6DF9BD2E-E454-40AC-AD31-8099D80BDD3F}" srcId="{FFB77A83-8903-4616-A44E-56646E1019E6}" destId="{218A325D-4C42-4689-B4AE-26E75FCBBF79}" srcOrd="1" destOrd="0" parTransId="{13CEAC10-0404-4DC0-BE1F-908356EC27B8}" sibTransId="{D846658C-2FFE-421B-ABE0-C4AE4162D024}"/>
    <dgm:cxn modelId="{1BF0D270-B5AA-4A64-9C54-87A039F87FA3}" srcId="{FFB77A83-8903-4616-A44E-56646E1019E6}" destId="{63F03008-97F5-4EAC-BB56-754FB28CEF0E}" srcOrd="0" destOrd="0" parTransId="{3758DF3F-DFC4-4758-93BE-2B23AC819857}" sibTransId="{00EB2889-B3C4-4E58-BBB8-450B9D6070B8}"/>
    <dgm:cxn modelId="{5D8A7572-99D9-4691-ABDB-A044149EEBBD}" srcId="{63F03008-97F5-4EAC-BB56-754FB28CEF0E}" destId="{97E80AAD-33C3-48F0-BF16-2A1C6BAA5B94}" srcOrd="0" destOrd="0" parTransId="{050BD972-B32E-4EAF-9887-984BD99825C1}" sibTransId="{C9075F56-4C25-4764-A0AD-F8CD5735F14C}"/>
    <dgm:cxn modelId="{DC93FD83-89CB-4171-8677-03E4EC0611A3}" type="presOf" srcId="{FFB77A83-8903-4616-A44E-56646E1019E6}" destId="{6C1D1192-B1F7-4AC8-912E-9942D4EC07B2}" srcOrd="0" destOrd="0" presId="urn:diagrams.loki3.com/BracketList+Icon"/>
    <dgm:cxn modelId="{069393C5-DB9A-4C76-8870-1ED5ECDE298F}" type="presOf" srcId="{63F03008-97F5-4EAC-BB56-754FB28CEF0E}" destId="{926E9C4F-5397-4ADB-8ED1-2474F41EA87D}" srcOrd="0" destOrd="0" presId="urn:diagrams.loki3.com/BracketList+Icon"/>
    <dgm:cxn modelId="{60B009CF-0D66-4D94-9F5D-04D9AA0C8746}" type="presOf" srcId="{218A325D-4C42-4689-B4AE-26E75FCBBF79}" destId="{7673BD1A-1667-456A-933F-432E10E93E9D}" srcOrd="0" destOrd="0" presId="urn:diagrams.loki3.com/BracketList+Icon"/>
    <dgm:cxn modelId="{6E9956DA-3CFF-447F-838B-A6E1F5418231}" type="presOf" srcId="{8A37C505-FBE4-4BE9-9CE4-CA1B4A0EEDDE}" destId="{FC46021B-FB7C-40F3-B88C-3535A75D7CE9}" srcOrd="0" destOrd="0" presId="urn:diagrams.loki3.com/BracketList+Icon"/>
    <dgm:cxn modelId="{A3D1A2DF-B8C6-435B-8B7C-1EB97BBA116D}" type="presOf" srcId="{97E80AAD-33C3-48F0-BF16-2A1C6BAA5B94}" destId="{C877EEAA-8F67-4743-A0A7-FACBBB263FAB}" srcOrd="0" destOrd="0" presId="urn:diagrams.loki3.com/BracketList+Icon"/>
    <dgm:cxn modelId="{0E3A2B38-013B-4E24-B38E-7AD6D18C9A67}" type="presParOf" srcId="{6C1D1192-B1F7-4AC8-912E-9942D4EC07B2}" destId="{226C8C61-A220-4C12-BE9E-0A6C707A47D4}" srcOrd="0" destOrd="0" presId="urn:diagrams.loki3.com/BracketList+Icon"/>
    <dgm:cxn modelId="{DB2B97AF-47B8-42F6-8104-31485E7374E9}" type="presParOf" srcId="{226C8C61-A220-4C12-BE9E-0A6C707A47D4}" destId="{926E9C4F-5397-4ADB-8ED1-2474F41EA87D}" srcOrd="0" destOrd="0" presId="urn:diagrams.loki3.com/BracketList+Icon"/>
    <dgm:cxn modelId="{FE0999B5-68A7-400A-A194-E0726A2A28B4}" type="presParOf" srcId="{226C8C61-A220-4C12-BE9E-0A6C707A47D4}" destId="{03EF7D6B-54DA-4931-9C2F-B8DAA9E37213}" srcOrd="1" destOrd="0" presId="urn:diagrams.loki3.com/BracketList+Icon"/>
    <dgm:cxn modelId="{62E3AAB8-6FFD-4CEC-A223-6FF6A00A3107}" type="presParOf" srcId="{226C8C61-A220-4C12-BE9E-0A6C707A47D4}" destId="{9F53CFD4-CA47-4199-9559-9D6A292CC060}" srcOrd="2" destOrd="0" presId="urn:diagrams.loki3.com/BracketList+Icon"/>
    <dgm:cxn modelId="{826F1647-AE88-46C9-869A-0D3020141489}" type="presParOf" srcId="{226C8C61-A220-4C12-BE9E-0A6C707A47D4}" destId="{C877EEAA-8F67-4743-A0A7-FACBBB263FAB}" srcOrd="3" destOrd="0" presId="urn:diagrams.loki3.com/BracketList+Icon"/>
    <dgm:cxn modelId="{EFF9BDAD-E60C-4076-BD0E-6D2F219BA90B}" type="presParOf" srcId="{6C1D1192-B1F7-4AC8-912E-9942D4EC07B2}" destId="{5F115029-58FB-4822-8560-58CFC837267E}" srcOrd="1" destOrd="0" presId="urn:diagrams.loki3.com/BracketList+Icon"/>
    <dgm:cxn modelId="{ECA6D30E-DA0D-4C39-8F2C-31E498193AC1}" type="presParOf" srcId="{6C1D1192-B1F7-4AC8-912E-9942D4EC07B2}" destId="{A587D48E-01ED-4490-B79C-CBAC888D9985}" srcOrd="2" destOrd="0" presId="urn:diagrams.loki3.com/BracketList+Icon"/>
    <dgm:cxn modelId="{6988CA0E-ACE5-476D-B9B3-0B12F78313F3}" type="presParOf" srcId="{A587D48E-01ED-4490-B79C-CBAC888D9985}" destId="{7673BD1A-1667-456A-933F-432E10E93E9D}" srcOrd="0" destOrd="0" presId="urn:diagrams.loki3.com/BracketList+Icon"/>
    <dgm:cxn modelId="{A3CD0D7E-F2AA-43F0-A52F-7D9CCA0953B1}" type="presParOf" srcId="{A587D48E-01ED-4490-B79C-CBAC888D9985}" destId="{EE834817-B230-4D71-85D8-62F421713FE0}" srcOrd="1" destOrd="0" presId="urn:diagrams.loki3.com/BracketList+Icon"/>
    <dgm:cxn modelId="{FEA4D483-A52A-4442-97D4-64F0E2EAB9A1}" type="presParOf" srcId="{A587D48E-01ED-4490-B79C-CBAC888D9985}" destId="{5906E85B-D0E3-4147-95B3-12F073510C55}" srcOrd="2" destOrd="0" presId="urn:diagrams.loki3.com/BracketList+Icon"/>
    <dgm:cxn modelId="{0EDBB62E-FABE-4877-ABDA-10C8116C7283}" type="presParOf" srcId="{A587D48E-01ED-4490-B79C-CBAC888D9985}" destId="{FC46021B-FB7C-40F3-B88C-3535A75D7CE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2EFFDA-8781-457F-B3AB-8EF1EA40CBC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9D61BA3B-7F33-4BA4-AAD6-435A82B5DD9C}">
      <dgm:prSet phldrT="[Texto]" custT="1"/>
      <dgm:spPr/>
      <dgm:t>
        <a:bodyPr/>
        <a:lstStyle/>
        <a:p>
          <a:r>
            <a:rPr lang="en-US" sz="1400" dirty="0"/>
            <a:t>Falls Prevention in Older Age</a:t>
          </a:r>
          <a:endParaRPr lang="pt-PT" sz="1400" dirty="0"/>
        </a:p>
      </dgm:t>
    </dgm:pt>
    <dgm:pt modelId="{C567CFA1-B488-44FF-B0A4-FFB089AB8CE6}" type="parTrans" cxnId="{CBC96D05-9B1B-4184-9254-006A33D01E3E}">
      <dgm:prSet/>
      <dgm:spPr/>
      <dgm:t>
        <a:bodyPr/>
        <a:lstStyle/>
        <a:p>
          <a:endParaRPr lang="pt-PT"/>
        </a:p>
      </dgm:t>
    </dgm:pt>
    <dgm:pt modelId="{47346233-F0C6-49E6-AFD4-56A5A3EBF1C9}" type="sibTrans" cxnId="{CBC96D05-9B1B-4184-9254-006A33D01E3E}">
      <dgm:prSet/>
      <dgm:spPr/>
      <dgm:t>
        <a:bodyPr/>
        <a:lstStyle/>
        <a:p>
          <a:endParaRPr lang="pt-PT"/>
        </a:p>
      </dgm:t>
    </dgm:pt>
    <dgm:pt modelId="{F8189D51-B93C-4737-B2E6-C55C04F0A646}">
      <dgm:prSet phldrT="[Texto]" custT="1"/>
      <dgm:spPr/>
      <dgm:t>
        <a:bodyPr/>
        <a:lstStyle/>
        <a:p>
          <a:r>
            <a:rPr lang="pt-PT" sz="1400" dirty="0"/>
            <a:t>Organização mundial de saúde</a:t>
          </a:r>
        </a:p>
      </dgm:t>
    </dgm:pt>
    <dgm:pt modelId="{4BC8C79A-E31B-4FF6-B0F2-E84DBAFE687F}" type="parTrans" cxnId="{2315653D-4943-441A-8AE4-F426374FEF03}">
      <dgm:prSet/>
      <dgm:spPr/>
      <dgm:t>
        <a:bodyPr/>
        <a:lstStyle/>
        <a:p>
          <a:endParaRPr lang="pt-PT"/>
        </a:p>
      </dgm:t>
    </dgm:pt>
    <dgm:pt modelId="{9E086740-D0E9-4561-8644-20A665A9D451}" type="sibTrans" cxnId="{2315653D-4943-441A-8AE4-F426374FEF03}">
      <dgm:prSet/>
      <dgm:spPr/>
      <dgm:t>
        <a:bodyPr/>
        <a:lstStyle/>
        <a:p>
          <a:endParaRPr lang="pt-PT"/>
        </a:p>
      </dgm:t>
    </dgm:pt>
    <dgm:pt modelId="{5373C6B0-5E43-4B8B-A2E0-FB2F81F3EC85}">
      <dgm:prSet phldrT="[Texto]" custT="1"/>
      <dgm:spPr/>
      <dgm:t>
        <a:bodyPr/>
        <a:lstStyle/>
        <a:p>
          <a:r>
            <a:rPr lang="en-US" sz="1400" dirty="0"/>
            <a:t>European Network for Safety among Elderly (EUNESE)</a:t>
          </a:r>
          <a:endParaRPr lang="pt-PT" sz="1400" dirty="0"/>
        </a:p>
      </dgm:t>
    </dgm:pt>
    <dgm:pt modelId="{E6D223F9-9E00-45DD-99C4-FFD580035E2B}" type="parTrans" cxnId="{60C589A1-3EAE-48BA-8FDB-26624934F5E6}">
      <dgm:prSet/>
      <dgm:spPr/>
      <dgm:t>
        <a:bodyPr/>
        <a:lstStyle/>
        <a:p>
          <a:endParaRPr lang="pt-PT"/>
        </a:p>
      </dgm:t>
    </dgm:pt>
    <dgm:pt modelId="{EEC249E2-D26C-4859-AA91-0572BCB63DD1}" type="sibTrans" cxnId="{60C589A1-3EAE-48BA-8FDB-26624934F5E6}">
      <dgm:prSet/>
      <dgm:spPr/>
      <dgm:t>
        <a:bodyPr/>
        <a:lstStyle/>
        <a:p>
          <a:endParaRPr lang="pt-PT"/>
        </a:p>
      </dgm:t>
    </dgm:pt>
    <dgm:pt modelId="{6A7BF2FB-2F0E-43AC-86E3-401C6EC3E3E7}">
      <dgm:prSet phldrT="[Texto]" custT="1"/>
      <dgm:spPr/>
      <dgm:t>
        <a:bodyPr/>
        <a:lstStyle/>
        <a:p>
          <a:r>
            <a:rPr lang="pt-PT" sz="1400" dirty="0"/>
            <a:t>União europeia </a:t>
          </a:r>
        </a:p>
      </dgm:t>
    </dgm:pt>
    <dgm:pt modelId="{42EA8D66-882E-4CF2-9146-D9AC799A116D}" type="parTrans" cxnId="{AAAC79CF-644B-4F61-8419-2B696FCA91A2}">
      <dgm:prSet/>
      <dgm:spPr/>
      <dgm:t>
        <a:bodyPr/>
        <a:lstStyle/>
        <a:p>
          <a:endParaRPr lang="pt-PT"/>
        </a:p>
      </dgm:t>
    </dgm:pt>
    <dgm:pt modelId="{FDA34777-3BDA-403E-B999-E66606D59952}" type="sibTrans" cxnId="{AAAC79CF-644B-4F61-8419-2B696FCA91A2}">
      <dgm:prSet/>
      <dgm:spPr/>
      <dgm:t>
        <a:bodyPr/>
        <a:lstStyle/>
        <a:p>
          <a:endParaRPr lang="pt-PT"/>
        </a:p>
      </dgm:t>
    </dgm:pt>
    <dgm:pt modelId="{05B0731C-B019-4983-A71B-0361A829FE71}">
      <dgm:prSet phldrT="[Texto]" custT="1"/>
      <dgm:spPr/>
      <dgm:t>
        <a:bodyPr/>
        <a:lstStyle/>
        <a:p>
          <a:r>
            <a:rPr lang="en-US" sz="1400" dirty="0"/>
            <a:t>Prevention of Falls Network Europe (</a:t>
          </a:r>
          <a:r>
            <a:rPr lang="en-US" sz="1400" dirty="0" err="1"/>
            <a:t>ProfaNE</a:t>
          </a:r>
          <a:r>
            <a:rPr lang="en-US" sz="1400" dirty="0"/>
            <a:t>)</a:t>
          </a:r>
          <a:endParaRPr lang="pt-PT" sz="1400" dirty="0"/>
        </a:p>
      </dgm:t>
    </dgm:pt>
    <dgm:pt modelId="{EAF2090C-247B-44F3-8C19-83F9D38CFECF}" type="parTrans" cxnId="{D2720816-2D89-497C-9B08-60E89CB69BC0}">
      <dgm:prSet/>
      <dgm:spPr/>
      <dgm:t>
        <a:bodyPr/>
        <a:lstStyle/>
        <a:p>
          <a:endParaRPr lang="pt-PT"/>
        </a:p>
      </dgm:t>
    </dgm:pt>
    <dgm:pt modelId="{A8413941-4962-48D1-A164-7ACF59BAE061}" type="sibTrans" cxnId="{D2720816-2D89-497C-9B08-60E89CB69BC0}">
      <dgm:prSet/>
      <dgm:spPr/>
      <dgm:t>
        <a:bodyPr/>
        <a:lstStyle/>
        <a:p>
          <a:endParaRPr lang="pt-PT"/>
        </a:p>
      </dgm:t>
    </dgm:pt>
    <dgm:pt modelId="{D4F9C78E-EAC2-490F-9489-3F707BF544B2}">
      <dgm:prSet phldrT="[Texto]" custT="1"/>
      <dgm:spPr/>
      <dgm:t>
        <a:bodyPr/>
        <a:lstStyle/>
        <a:p>
          <a:r>
            <a:rPr lang="pt-PT" sz="1400" dirty="0"/>
            <a:t>Universidade de Manchester</a:t>
          </a:r>
        </a:p>
      </dgm:t>
    </dgm:pt>
    <dgm:pt modelId="{162BFCF1-B64D-49F0-9D5B-8A469C03B733}" type="parTrans" cxnId="{488FE32C-8612-4F73-98F2-1038F554F879}">
      <dgm:prSet/>
      <dgm:spPr/>
      <dgm:t>
        <a:bodyPr/>
        <a:lstStyle/>
        <a:p>
          <a:endParaRPr lang="pt-PT"/>
        </a:p>
      </dgm:t>
    </dgm:pt>
    <dgm:pt modelId="{7CA4CD7C-3E82-4A3C-BC84-F1EADBDE1540}" type="sibTrans" cxnId="{488FE32C-8612-4F73-98F2-1038F554F879}">
      <dgm:prSet/>
      <dgm:spPr/>
      <dgm:t>
        <a:bodyPr/>
        <a:lstStyle/>
        <a:p>
          <a:endParaRPr lang="pt-PT"/>
        </a:p>
      </dgm:t>
    </dgm:pt>
    <dgm:pt modelId="{D535850F-AC32-4534-89BD-A2C5FC3D794B}" type="pres">
      <dgm:prSet presAssocID="{302EFFDA-8781-457F-B3AB-8EF1EA40CBCB}" presName="Name0" presStyleCnt="0">
        <dgm:presLayoutVars>
          <dgm:chMax/>
          <dgm:chPref/>
          <dgm:dir/>
          <dgm:animLvl val="lvl"/>
        </dgm:presLayoutVars>
      </dgm:prSet>
      <dgm:spPr/>
    </dgm:pt>
    <dgm:pt modelId="{F1170C50-1D49-4322-BA5A-18A559035C8E}" type="pres">
      <dgm:prSet presAssocID="{9D61BA3B-7F33-4BA4-AAD6-435A82B5DD9C}" presName="composite" presStyleCnt="0"/>
      <dgm:spPr/>
    </dgm:pt>
    <dgm:pt modelId="{5C12CC82-9280-4C6E-A6BD-886555FE207A}" type="pres">
      <dgm:prSet presAssocID="{9D61BA3B-7F33-4BA4-AAD6-435A82B5DD9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FDF4DD5-16A4-4F91-9EF4-E42C3925DD3C}" type="pres">
      <dgm:prSet presAssocID="{9D61BA3B-7F33-4BA4-AAD6-435A82B5DD9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B6A111F-3054-4769-9D62-BEACC3C8FFDA}" type="pres">
      <dgm:prSet presAssocID="{9D61BA3B-7F33-4BA4-AAD6-435A82B5DD9C}" presName="BalanceSpacing" presStyleCnt="0"/>
      <dgm:spPr/>
    </dgm:pt>
    <dgm:pt modelId="{3E1B1F79-7B21-4CA9-A424-D6D0E00A3EBD}" type="pres">
      <dgm:prSet presAssocID="{9D61BA3B-7F33-4BA4-AAD6-435A82B5DD9C}" presName="BalanceSpacing1" presStyleCnt="0"/>
      <dgm:spPr/>
    </dgm:pt>
    <dgm:pt modelId="{1A6E7A62-8905-4C5C-AFA3-CB35738127CF}" type="pres">
      <dgm:prSet presAssocID="{47346233-F0C6-49E6-AFD4-56A5A3EBF1C9}" presName="Accent1Text" presStyleLbl="node1" presStyleIdx="1" presStyleCnt="6"/>
      <dgm:spPr/>
    </dgm:pt>
    <dgm:pt modelId="{DA7B27FC-7532-4E2E-B662-3B3EF172E74D}" type="pres">
      <dgm:prSet presAssocID="{47346233-F0C6-49E6-AFD4-56A5A3EBF1C9}" presName="spaceBetweenRectangles" presStyleCnt="0"/>
      <dgm:spPr/>
    </dgm:pt>
    <dgm:pt modelId="{5B6BE7EF-5554-4BDF-BD92-90F285027741}" type="pres">
      <dgm:prSet presAssocID="{5373C6B0-5E43-4B8B-A2E0-FB2F81F3EC85}" presName="composite" presStyleCnt="0"/>
      <dgm:spPr/>
    </dgm:pt>
    <dgm:pt modelId="{81C46FA6-C0D7-434E-95F2-AC31F764AB53}" type="pres">
      <dgm:prSet presAssocID="{5373C6B0-5E43-4B8B-A2E0-FB2F81F3EC8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92CBA4F-1E18-4BBF-AC92-01D21E702B21}" type="pres">
      <dgm:prSet presAssocID="{5373C6B0-5E43-4B8B-A2E0-FB2F81F3EC8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4F8F59C-7C18-4A90-A947-5EF1D1E784D9}" type="pres">
      <dgm:prSet presAssocID="{5373C6B0-5E43-4B8B-A2E0-FB2F81F3EC85}" presName="BalanceSpacing" presStyleCnt="0"/>
      <dgm:spPr/>
    </dgm:pt>
    <dgm:pt modelId="{F2513691-AA9B-416A-9886-CA0A91BC5792}" type="pres">
      <dgm:prSet presAssocID="{5373C6B0-5E43-4B8B-A2E0-FB2F81F3EC85}" presName="BalanceSpacing1" presStyleCnt="0"/>
      <dgm:spPr/>
    </dgm:pt>
    <dgm:pt modelId="{D61A4F7B-58CE-4318-8B65-2BEABA32D6F4}" type="pres">
      <dgm:prSet presAssocID="{EEC249E2-D26C-4859-AA91-0572BCB63DD1}" presName="Accent1Text" presStyleLbl="node1" presStyleIdx="3" presStyleCnt="6"/>
      <dgm:spPr/>
    </dgm:pt>
    <dgm:pt modelId="{302297A0-CA84-4CD8-A98D-FF2F28ECDA85}" type="pres">
      <dgm:prSet presAssocID="{EEC249E2-D26C-4859-AA91-0572BCB63DD1}" presName="spaceBetweenRectangles" presStyleCnt="0"/>
      <dgm:spPr/>
    </dgm:pt>
    <dgm:pt modelId="{F0E261B3-401E-4BA5-AF78-D849795CBA1F}" type="pres">
      <dgm:prSet presAssocID="{05B0731C-B019-4983-A71B-0361A829FE71}" presName="composite" presStyleCnt="0"/>
      <dgm:spPr/>
    </dgm:pt>
    <dgm:pt modelId="{3404E3DC-4851-4187-B0F8-E1BDFABF6E7B}" type="pres">
      <dgm:prSet presAssocID="{05B0731C-B019-4983-A71B-0361A829FE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91317FF-54ED-44F6-BAEB-6C011202BBF7}" type="pres">
      <dgm:prSet presAssocID="{05B0731C-B019-4983-A71B-0361A829FE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125420-24C9-4E8E-9CAE-79257FD5212E}" type="pres">
      <dgm:prSet presAssocID="{05B0731C-B019-4983-A71B-0361A829FE71}" presName="BalanceSpacing" presStyleCnt="0"/>
      <dgm:spPr/>
    </dgm:pt>
    <dgm:pt modelId="{9486F223-BB28-44E1-96BA-65E0CB7D9ABA}" type="pres">
      <dgm:prSet presAssocID="{05B0731C-B019-4983-A71B-0361A829FE71}" presName="BalanceSpacing1" presStyleCnt="0"/>
      <dgm:spPr/>
    </dgm:pt>
    <dgm:pt modelId="{1A099F48-CA2C-4426-A7DB-E29F701D3ABC}" type="pres">
      <dgm:prSet presAssocID="{A8413941-4962-48D1-A164-7ACF59BAE061}" presName="Accent1Text" presStyleLbl="node1" presStyleIdx="5" presStyleCnt="6"/>
      <dgm:spPr/>
    </dgm:pt>
  </dgm:ptLst>
  <dgm:cxnLst>
    <dgm:cxn modelId="{CBC96D05-9B1B-4184-9254-006A33D01E3E}" srcId="{302EFFDA-8781-457F-B3AB-8EF1EA40CBCB}" destId="{9D61BA3B-7F33-4BA4-AAD6-435A82B5DD9C}" srcOrd="0" destOrd="0" parTransId="{C567CFA1-B488-44FF-B0A4-FFB089AB8CE6}" sibTransId="{47346233-F0C6-49E6-AFD4-56A5A3EBF1C9}"/>
    <dgm:cxn modelId="{D2720816-2D89-497C-9B08-60E89CB69BC0}" srcId="{302EFFDA-8781-457F-B3AB-8EF1EA40CBCB}" destId="{05B0731C-B019-4983-A71B-0361A829FE71}" srcOrd="2" destOrd="0" parTransId="{EAF2090C-247B-44F3-8C19-83F9D38CFECF}" sibTransId="{A8413941-4962-48D1-A164-7ACF59BAE061}"/>
    <dgm:cxn modelId="{488FE32C-8612-4F73-98F2-1038F554F879}" srcId="{05B0731C-B019-4983-A71B-0361A829FE71}" destId="{D4F9C78E-EAC2-490F-9489-3F707BF544B2}" srcOrd="0" destOrd="0" parTransId="{162BFCF1-B64D-49F0-9D5B-8A469C03B733}" sibTransId="{7CA4CD7C-3E82-4A3C-BC84-F1EADBDE1540}"/>
    <dgm:cxn modelId="{5B14E63B-7376-4D5A-8EA9-BD967D89785D}" type="presOf" srcId="{302EFFDA-8781-457F-B3AB-8EF1EA40CBCB}" destId="{D535850F-AC32-4534-89BD-A2C5FC3D794B}" srcOrd="0" destOrd="0" presId="urn:microsoft.com/office/officeart/2008/layout/AlternatingHexagons"/>
    <dgm:cxn modelId="{2315653D-4943-441A-8AE4-F426374FEF03}" srcId="{9D61BA3B-7F33-4BA4-AAD6-435A82B5DD9C}" destId="{F8189D51-B93C-4737-B2E6-C55C04F0A646}" srcOrd="0" destOrd="0" parTransId="{4BC8C79A-E31B-4FF6-B0F2-E84DBAFE687F}" sibTransId="{9E086740-D0E9-4561-8644-20A665A9D451}"/>
    <dgm:cxn modelId="{5F35FD76-B74E-428D-8B55-E10799FE406E}" type="presOf" srcId="{6A7BF2FB-2F0E-43AC-86E3-401C6EC3E3E7}" destId="{692CBA4F-1E18-4BBF-AC92-01D21E702B21}" srcOrd="0" destOrd="0" presId="urn:microsoft.com/office/officeart/2008/layout/AlternatingHexagons"/>
    <dgm:cxn modelId="{E677CB7E-9047-469B-8FC4-38771A626964}" type="presOf" srcId="{D4F9C78E-EAC2-490F-9489-3F707BF544B2}" destId="{691317FF-54ED-44F6-BAEB-6C011202BBF7}" srcOrd="0" destOrd="0" presId="urn:microsoft.com/office/officeart/2008/layout/AlternatingHexagons"/>
    <dgm:cxn modelId="{60C589A1-3EAE-48BA-8FDB-26624934F5E6}" srcId="{302EFFDA-8781-457F-B3AB-8EF1EA40CBCB}" destId="{5373C6B0-5E43-4B8B-A2E0-FB2F81F3EC85}" srcOrd="1" destOrd="0" parTransId="{E6D223F9-9E00-45DD-99C4-FFD580035E2B}" sibTransId="{EEC249E2-D26C-4859-AA91-0572BCB63DD1}"/>
    <dgm:cxn modelId="{D9885BA8-7584-4AA9-A0D4-DCFAA6041F59}" type="presOf" srcId="{5373C6B0-5E43-4B8B-A2E0-FB2F81F3EC85}" destId="{81C46FA6-C0D7-434E-95F2-AC31F764AB53}" srcOrd="0" destOrd="0" presId="urn:microsoft.com/office/officeart/2008/layout/AlternatingHexagons"/>
    <dgm:cxn modelId="{83DE8FB0-F90E-4282-AB9B-E5B7F817D682}" type="presOf" srcId="{F8189D51-B93C-4737-B2E6-C55C04F0A646}" destId="{0FDF4DD5-16A4-4F91-9EF4-E42C3925DD3C}" srcOrd="0" destOrd="0" presId="urn:microsoft.com/office/officeart/2008/layout/AlternatingHexagons"/>
    <dgm:cxn modelId="{E0F05BB4-D0F7-4C35-9DF7-E795AD36854F}" type="presOf" srcId="{47346233-F0C6-49E6-AFD4-56A5A3EBF1C9}" destId="{1A6E7A62-8905-4C5C-AFA3-CB35738127CF}" srcOrd="0" destOrd="0" presId="urn:microsoft.com/office/officeart/2008/layout/AlternatingHexagons"/>
    <dgm:cxn modelId="{213F1ABC-C250-4F0A-B0BD-11833B046B17}" type="presOf" srcId="{EEC249E2-D26C-4859-AA91-0572BCB63DD1}" destId="{D61A4F7B-58CE-4318-8B65-2BEABA32D6F4}" srcOrd="0" destOrd="0" presId="urn:microsoft.com/office/officeart/2008/layout/AlternatingHexagons"/>
    <dgm:cxn modelId="{AAAC79CF-644B-4F61-8419-2B696FCA91A2}" srcId="{5373C6B0-5E43-4B8B-A2E0-FB2F81F3EC85}" destId="{6A7BF2FB-2F0E-43AC-86E3-401C6EC3E3E7}" srcOrd="0" destOrd="0" parTransId="{42EA8D66-882E-4CF2-9146-D9AC799A116D}" sibTransId="{FDA34777-3BDA-403E-B999-E66606D59952}"/>
    <dgm:cxn modelId="{63BF99D4-3206-40FA-B676-8341310C7A85}" type="presOf" srcId="{9D61BA3B-7F33-4BA4-AAD6-435A82B5DD9C}" destId="{5C12CC82-9280-4C6E-A6BD-886555FE207A}" srcOrd="0" destOrd="0" presId="urn:microsoft.com/office/officeart/2008/layout/AlternatingHexagons"/>
    <dgm:cxn modelId="{0FD1B2DA-D154-4D98-B0D1-1661BC525F3F}" type="presOf" srcId="{05B0731C-B019-4983-A71B-0361A829FE71}" destId="{3404E3DC-4851-4187-B0F8-E1BDFABF6E7B}" srcOrd="0" destOrd="0" presId="urn:microsoft.com/office/officeart/2008/layout/AlternatingHexagons"/>
    <dgm:cxn modelId="{997651DC-9F7E-41E7-B777-770D7FE0A0D3}" type="presOf" srcId="{A8413941-4962-48D1-A164-7ACF59BAE061}" destId="{1A099F48-CA2C-4426-A7DB-E29F701D3ABC}" srcOrd="0" destOrd="0" presId="urn:microsoft.com/office/officeart/2008/layout/AlternatingHexagons"/>
    <dgm:cxn modelId="{50491EE7-AE29-4628-9681-C6D51CA5321C}" type="presParOf" srcId="{D535850F-AC32-4534-89BD-A2C5FC3D794B}" destId="{F1170C50-1D49-4322-BA5A-18A559035C8E}" srcOrd="0" destOrd="0" presId="urn:microsoft.com/office/officeart/2008/layout/AlternatingHexagons"/>
    <dgm:cxn modelId="{0267E50D-0B15-46C2-B86A-7B3E1AE86EFE}" type="presParOf" srcId="{F1170C50-1D49-4322-BA5A-18A559035C8E}" destId="{5C12CC82-9280-4C6E-A6BD-886555FE207A}" srcOrd="0" destOrd="0" presId="urn:microsoft.com/office/officeart/2008/layout/AlternatingHexagons"/>
    <dgm:cxn modelId="{9ADBDEF5-1930-4E99-BED5-7BF70CDC2038}" type="presParOf" srcId="{F1170C50-1D49-4322-BA5A-18A559035C8E}" destId="{0FDF4DD5-16A4-4F91-9EF4-E42C3925DD3C}" srcOrd="1" destOrd="0" presId="urn:microsoft.com/office/officeart/2008/layout/AlternatingHexagons"/>
    <dgm:cxn modelId="{52430DDF-BC23-43B7-9EBE-0CF6E16BBC39}" type="presParOf" srcId="{F1170C50-1D49-4322-BA5A-18A559035C8E}" destId="{AB6A111F-3054-4769-9D62-BEACC3C8FFDA}" srcOrd="2" destOrd="0" presId="urn:microsoft.com/office/officeart/2008/layout/AlternatingHexagons"/>
    <dgm:cxn modelId="{6B6A86CF-723D-44EB-A7A5-F713A60FD879}" type="presParOf" srcId="{F1170C50-1D49-4322-BA5A-18A559035C8E}" destId="{3E1B1F79-7B21-4CA9-A424-D6D0E00A3EBD}" srcOrd="3" destOrd="0" presId="urn:microsoft.com/office/officeart/2008/layout/AlternatingHexagons"/>
    <dgm:cxn modelId="{67F28513-71B8-4EBE-8219-4FDD454F2827}" type="presParOf" srcId="{F1170C50-1D49-4322-BA5A-18A559035C8E}" destId="{1A6E7A62-8905-4C5C-AFA3-CB35738127CF}" srcOrd="4" destOrd="0" presId="urn:microsoft.com/office/officeart/2008/layout/AlternatingHexagons"/>
    <dgm:cxn modelId="{30464E74-8A0A-4D44-A3ED-F29C5C8443EA}" type="presParOf" srcId="{D535850F-AC32-4534-89BD-A2C5FC3D794B}" destId="{DA7B27FC-7532-4E2E-B662-3B3EF172E74D}" srcOrd="1" destOrd="0" presId="urn:microsoft.com/office/officeart/2008/layout/AlternatingHexagons"/>
    <dgm:cxn modelId="{7A0D722B-B656-4310-9B09-E3D85F43242A}" type="presParOf" srcId="{D535850F-AC32-4534-89BD-A2C5FC3D794B}" destId="{5B6BE7EF-5554-4BDF-BD92-90F285027741}" srcOrd="2" destOrd="0" presId="urn:microsoft.com/office/officeart/2008/layout/AlternatingHexagons"/>
    <dgm:cxn modelId="{56E5A7E8-F42C-4548-9F04-CBC83C3B11DB}" type="presParOf" srcId="{5B6BE7EF-5554-4BDF-BD92-90F285027741}" destId="{81C46FA6-C0D7-434E-95F2-AC31F764AB53}" srcOrd="0" destOrd="0" presId="urn:microsoft.com/office/officeart/2008/layout/AlternatingHexagons"/>
    <dgm:cxn modelId="{6E12F3AD-07F4-497F-89A7-0F3FD7397A0B}" type="presParOf" srcId="{5B6BE7EF-5554-4BDF-BD92-90F285027741}" destId="{692CBA4F-1E18-4BBF-AC92-01D21E702B21}" srcOrd="1" destOrd="0" presId="urn:microsoft.com/office/officeart/2008/layout/AlternatingHexagons"/>
    <dgm:cxn modelId="{4F8B2400-CE70-43D2-9ABD-0FDCFB5B8029}" type="presParOf" srcId="{5B6BE7EF-5554-4BDF-BD92-90F285027741}" destId="{74F8F59C-7C18-4A90-A947-5EF1D1E784D9}" srcOrd="2" destOrd="0" presId="urn:microsoft.com/office/officeart/2008/layout/AlternatingHexagons"/>
    <dgm:cxn modelId="{38AD3B67-15FA-43B4-A8B0-7B529EE1CB82}" type="presParOf" srcId="{5B6BE7EF-5554-4BDF-BD92-90F285027741}" destId="{F2513691-AA9B-416A-9886-CA0A91BC5792}" srcOrd="3" destOrd="0" presId="urn:microsoft.com/office/officeart/2008/layout/AlternatingHexagons"/>
    <dgm:cxn modelId="{1B6016CD-D2C4-4D2A-B364-C9788B99F808}" type="presParOf" srcId="{5B6BE7EF-5554-4BDF-BD92-90F285027741}" destId="{D61A4F7B-58CE-4318-8B65-2BEABA32D6F4}" srcOrd="4" destOrd="0" presId="urn:microsoft.com/office/officeart/2008/layout/AlternatingHexagons"/>
    <dgm:cxn modelId="{FEB3BCF0-9884-49EB-88F9-59EEB79BDA32}" type="presParOf" srcId="{D535850F-AC32-4534-89BD-A2C5FC3D794B}" destId="{302297A0-CA84-4CD8-A98D-FF2F28ECDA85}" srcOrd="3" destOrd="0" presId="urn:microsoft.com/office/officeart/2008/layout/AlternatingHexagons"/>
    <dgm:cxn modelId="{7AF33D4F-BDA4-4E22-872E-129DB0B8CFB3}" type="presParOf" srcId="{D535850F-AC32-4534-89BD-A2C5FC3D794B}" destId="{F0E261B3-401E-4BA5-AF78-D849795CBA1F}" srcOrd="4" destOrd="0" presId="urn:microsoft.com/office/officeart/2008/layout/AlternatingHexagons"/>
    <dgm:cxn modelId="{42A67620-C941-49AB-A79D-CC1F76CEF89E}" type="presParOf" srcId="{F0E261B3-401E-4BA5-AF78-D849795CBA1F}" destId="{3404E3DC-4851-4187-B0F8-E1BDFABF6E7B}" srcOrd="0" destOrd="0" presId="urn:microsoft.com/office/officeart/2008/layout/AlternatingHexagons"/>
    <dgm:cxn modelId="{769BB72D-EA48-4C1C-93FF-46B4A38EF789}" type="presParOf" srcId="{F0E261B3-401E-4BA5-AF78-D849795CBA1F}" destId="{691317FF-54ED-44F6-BAEB-6C011202BBF7}" srcOrd="1" destOrd="0" presId="urn:microsoft.com/office/officeart/2008/layout/AlternatingHexagons"/>
    <dgm:cxn modelId="{C3D66EE2-0B1F-45CA-8C46-C74F1388D4E0}" type="presParOf" srcId="{F0E261B3-401E-4BA5-AF78-D849795CBA1F}" destId="{C0125420-24C9-4E8E-9CAE-79257FD5212E}" srcOrd="2" destOrd="0" presId="urn:microsoft.com/office/officeart/2008/layout/AlternatingHexagons"/>
    <dgm:cxn modelId="{0B55B61A-0470-48C6-B37C-C31835CB1F02}" type="presParOf" srcId="{F0E261B3-401E-4BA5-AF78-D849795CBA1F}" destId="{9486F223-BB28-44E1-96BA-65E0CB7D9ABA}" srcOrd="3" destOrd="0" presId="urn:microsoft.com/office/officeart/2008/layout/AlternatingHexagons"/>
    <dgm:cxn modelId="{A85457DF-2977-43C3-8161-59B401F09D29}" type="presParOf" srcId="{F0E261B3-401E-4BA5-AF78-D849795CBA1F}" destId="{1A099F48-CA2C-4426-A7DB-E29F701D3A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F02F04-88CF-4E45-BC69-F0E1C1A5ED5D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BE55235-AC9B-442F-B68B-D7CE2D128BF4}">
      <dgm:prSet phldrT="[Texto]"/>
      <dgm:spPr/>
      <dgm:t>
        <a:bodyPr/>
        <a:lstStyle/>
        <a:p>
          <a:r>
            <a:rPr lang="pt-PT" dirty="0"/>
            <a:t>Medicação </a:t>
          </a:r>
        </a:p>
      </dgm:t>
    </dgm:pt>
    <dgm:pt modelId="{127C157E-CB88-4205-BA2D-99A93CCE5199}" type="parTrans" cxnId="{5EE056E0-C978-4DBA-835F-F336DF662804}">
      <dgm:prSet/>
      <dgm:spPr/>
      <dgm:t>
        <a:bodyPr/>
        <a:lstStyle/>
        <a:p>
          <a:endParaRPr lang="pt-PT"/>
        </a:p>
      </dgm:t>
    </dgm:pt>
    <dgm:pt modelId="{0CD591C7-5038-4586-A7B0-F3D65F5CE7DD}" type="sibTrans" cxnId="{5EE056E0-C978-4DBA-835F-F336DF662804}">
      <dgm:prSet/>
      <dgm:spPr/>
      <dgm:t>
        <a:bodyPr/>
        <a:lstStyle/>
        <a:p>
          <a:endParaRPr lang="pt-PT"/>
        </a:p>
      </dgm:t>
    </dgm:pt>
    <dgm:pt modelId="{B202E7BA-7B6D-4A72-909C-48D90FF78949}">
      <dgm:prSet phldrT="[Texto]"/>
      <dgm:spPr/>
      <dgm:t>
        <a:bodyPr/>
        <a:lstStyle/>
        <a:p>
          <a:r>
            <a:rPr lang="pt-PT" dirty="0"/>
            <a:t>Riscos ambientais</a:t>
          </a:r>
        </a:p>
      </dgm:t>
    </dgm:pt>
    <dgm:pt modelId="{E0878EBD-2D09-421B-8C6E-4C07B9964B95}" type="parTrans" cxnId="{79000D11-1EB0-4A96-A335-AB0FC02B6351}">
      <dgm:prSet/>
      <dgm:spPr/>
      <dgm:t>
        <a:bodyPr/>
        <a:lstStyle/>
        <a:p>
          <a:endParaRPr lang="pt-PT"/>
        </a:p>
      </dgm:t>
    </dgm:pt>
    <dgm:pt modelId="{AD822543-C895-4FBE-8D84-64CB4A161DC2}" type="sibTrans" cxnId="{79000D11-1EB0-4A96-A335-AB0FC02B6351}">
      <dgm:prSet/>
      <dgm:spPr/>
      <dgm:t>
        <a:bodyPr/>
        <a:lstStyle/>
        <a:p>
          <a:endParaRPr lang="pt-PT"/>
        </a:p>
      </dgm:t>
    </dgm:pt>
    <dgm:pt modelId="{402F2B01-E925-4C2E-A190-BE159E6397AE}">
      <dgm:prSet phldrT="[Texto]"/>
      <dgm:spPr/>
      <dgm:t>
        <a:bodyPr/>
        <a:lstStyle/>
        <a:p>
          <a:r>
            <a:rPr lang="pt-PT" dirty="0"/>
            <a:t>Pressão arterial ortostática </a:t>
          </a:r>
        </a:p>
      </dgm:t>
    </dgm:pt>
    <dgm:pt modelId="{63CCB694-A5F1-4702-B354-5FDD6CBD36B6}" type="parTrans" cxnId="{056A3453-F3A5-4D52-AC84-038FA3E7A069}">
      <dgm:prSet/>
      <dgm:spPr/>
      <dgm:t>
        <a:bodyPr/>
        <a:lstStyle/>
        <a:p>
          <a:endParaRPr lang="pt-PT"/>
        </a:p>
      </dgm:t>
    </dgm:pt>
    <dgm:pt modelId="{47EE772F-F06F-4802-8122-9FF0F73758F6}" type="sibTrans" cxnId="{056A3453-F3A5-4D52-AC84-038FA3E7A069}">
      <dgm:prSet/>
      <dgm:spPr/>
      <dgm:t>
        <a:bodyPr/>
        <a:lstStyle/>
        <a:p>
          <a:endParaRPr lang="pt-PT"/>
        </a:p>
      </dgm:t>
    </dgm:pt>
    <dgm:pt modelId="{E4426F93-3ED9-46C0-B128-D7FEEE582B64}">
      <dgm:prSet phldrT="[Texto]"/>
      <dgm:spPr/>
      <dgm:t>
        <a:bodyPr/>
        <a:lstStyle/>
        <a:p>
          <a:r>
            <a:rPr lang="pt-PT" dirty="0"/>
            <a:t>Visão </a:t>
          </a:r>
        </a:p>
      </dgm:t>
    </dgm:pt>
    <dgm:pt modelId="{2FFC51CC-E607-4007-92A4-CCB82F2384F7}" type="parTrans" cxnId="{B2AA31D3-4A5A-4299-B7F8-0DE0A4151BFE}">
      <dgm:prSet/>
      <dgm:spPr/>
      <dgm:t>
        <a:bodyPr/>
        <a:lstStyle/>
        <a:p>
          <a:endParaRPr lang="pt-PT"/>
        </a:p>
      </dgm:t>
    </dgm:pt>
    <dgm:pt modelId="{401E85E3-3663-4B52-9A57-76CC1EEED8DD}" type="sibTrans" cxnId="{B2AA31D3-4A5A-4299-B7F8-0DE0A4151BFE}">
      <dgm:prSet/>
      <dgm:spPr/>
      <dgm:t>
        <a:bodyPr/>
        <a:lstStyle/>
        <a:p>
          <a:endParaRPr lang="pt-PT"/>
        </a:p>
      </dgm:t>
    </dgm:pt>
    <dgm:pt modelId="{91067BC9-212F-42F4-9391-862786279B43}">
      <dgm:prSet phldrT="[Texto]"/>
      <dgm:spPr/>
      <dgm:t>
        <a:bodyPr/>
        <a:lstStyle/>
        <a:p>
          <a:r>
            <a:rPr lang="pt-PT" dirty="0"/>
            <a:t>Avaliação cognitiva </a:t>
          </a:r>
        </a:p>
      </dgm:t>
    </dgm:pt>
    <dgm:pt modelId="{0F6DC98D-D75D-4745-8299-EAD09D42E966}" type="parTrans" cxnId="{F28B17B7-63F8-4B2C-A79E-DD29F2A470A6}">
      <dgm:prSet/>
      <dgm:spPr/>
      <dgm:t>
        <a:bodyPr/>
        <a:lstStyle/>
        <a:p>
          <a:endParaRPr lang="pt-PT"/>
        </a:p>
      </dgm:t>
    </dgm:pt>
    <dgm:pt modelId="{A937020A-FDCC-41CD-B829-A3A732D84F02}" type="sibTrans" cxnId="{F28B17B7-63F8-4B2C-A79E-DD29F2A470A6}">
      <dgm:prSet/>
      <dgm:spPr/>
      <dgm:t>
        <a:bodyPr/>
        <a:lstStyle/>
        <a:p>
          <a:endParaRPr lang="pt-PT"/>
        </a:p>
      </dgm:t>
    </dgm:pt>
    <dgm:pt modelId="{7DD05E55-6F44-409C-80CF-08F30F44CFE6}">
      <dgm:prSet phldrT="[Texto]"/>
      <dgm:spPr/>
      <dgm:t>
        <a:bodyPr/>
        <a:lstStyle/>
        <a:p>
          <a:r>
            <a:rPr lang="pt-PT" dirty="0"/>
            <a:t>Equilíbrio e marcha</a:t>
          </a:r>
        </a:p>
      </dgm:t>
    </dgm:pt>
    <dgm:pt modelId="{DE11DD59-0CD3-44B5-A6C9-7B3742627AA4}" type="parTrans" cxnId="{3A0ABA76-1733-45AE-82EE-3CF6505D511B}">
      <dgm:prSet/>
      <dgm:spPr/>
      <dgm:t>
        <a:bodyPr/>
        <a:lstStyle/>
        <a:p>
          <a:endParaRPr lang="pt-PT"/>
        </a:p>
      </dgm:t>
    </dgm:pt>
    <dgm:pt modelId="{1323C944-DE6B-4D74-9FAD-1E8292B1A46C}" type="sibTrans" cxnId="{3A0ABA76-1733-45AE-82EE-3CF6505D511B}">
      <dgm:prSet/>
      <dgm:spPr/>
      <dgm:t>
        <a:bodyPr/>
        <a:lstStyle/>
        <a:p>
          <a:endParaRPr lang="pt-PT"/>
        </a:p>
      </dgm:t>
    </dgm:pt>
    <dgm:pt modelId="{38FC24D2-3C4F-44E5-88C9-FD71896DA8AA}">
      <dgm:prSet phldrT="[Texto]"/>
      <dgm:spPr/>
      <dgm:t>
        <a:bodyPr/>
        <a:lstStyle/>
        <a:p>
          <a:r>
            <a:rPr lang="pt-PT" dirty="0"/>
            <a:t>Actividades de Vida diárias</a:t>
          </a:r>
        </a:p>
      </dgm:t>
    </dgm:pt>
    <dgm:pt modelId="{7DA87537-21D1-45EF-8CCE-0316EA5D5511}" type="parTrans" cxnId="{81F69987-6A4C-4A0F-8D7F-2F94943867A6}">
      <dgm:prSet/>
      <dgm:spPr/>
      <dgm:t>
        <a:bodyPr/>
        <a:lstStyle/>
        <a:p>
          <a:endParaRPr lang="pt-PT"/>
        </a:p>
      </dgm:t>
    </dgm:pt>
    <dgm:pt modelId="{925980C6-699C-4F98-AE67-2C81F14E43D0}" type="sibTrans" cxnId="{81F69987-6A4C-4A0F-8D7F-2F94943867A6}">
      <dgm:prSet/>
      <dgm:spPr/>
      <dgm:t>
        <a:bodyPr/>
        <a:lstStyle/>
        <a:p>
          <a:endParaRPr lang="pt-PT"/>
        </a:p>
      </dgm:t>
    </dgm:pt>
    <dgm:pt modelId="{5A496CC9-6F87-42BD-9FCD-964E3E7C1880}" type="pres">
      <dgm:prSet presAssocID="{22F02F04-88CF-4E45-BC69-F0E1C1A5ED5D}" presName="Name0" presStyleCnt="0">
        <dgm:presLayoutVars>
          <dgm:dir/>
          <dgm:resizeHandles val="exact"/>
        </dgm:presLayoutVars>
      </dgm:prSet>
      <dgm:spPr/>
    </dgm:pt>
    <dgm:pt modelId="{D50A4B17-7789-47E0-98A0-399CFEAFF0FA}" type="pres">
      <dgm:prSet presAssocID="{ABE55235-AC9B-442F-B68B-D7CE2D128BF4}" presName="compNode" presStyleCnt="0"/>
      <dgm:spPr/>
    </dgm:pt>
    <dgm:pt modelId="{00D784A0-0951-4CB1-BE37-C1417F6FFC10}" type="pres">
      <dgm:prSet presAssocID="{ABE55235-AC9B-442F-B68B-D7CE2D128BF4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5CDC29-1F50-4F53-B3C6-08DBABD642CE}" type="pres">
      <dgm:prSet presAssocID="{ABE55235-AC9B-442F-B68B-D7CE2D128BF4}" presName="textRect" presStyleLbl="revTx" presStyleIdx="0" presStyleCnt="7">
        <dgm:presLayoutVars>
          <dgm:bulletEnabled val="1"/>
        </dgm:presLayoutVars>
      </dgm:prSet>
      <dgm:spPr/>
    </dgm:pt>
    <dgm:pt modelId="{8FC3675A-862D-4C6E-BD50-8107F285E312}" type="pres">
      <dgm:prSet presAssocID="{0CD591C7-5038-4586-A7B0-F3D65F5CE7DD}" presName="sibTrans" presStyleLbl="sibTrans2D1" presStyleIdx="0" presStyleCnt="0"/>
      <dgm:spPr/>
    </dgm:pt>
    <dgm:pt modelId="{AA22FAB1-83A9-41BD-87E8-EA36C53C2B87}" type="pres">
      <dgm:prSet presAssocID="{E4426F93-3ED9-46C0-B128-D7FEEE582B64}" presName="compNode" presStyleCnt="0"/>
      <dgm:spPr/>
    </dgm:pt>
    <dgm:pt modelId="{B0C57B20-F06A-42C0-BD98-A5F9456125FB}" type="pres">
      <dgm:prSet presAssocID="{E4426F93-3ED9-46C0-B128-D7FEEE582B64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3765B3-B379-453A-A3E4-2D164C4BBB45}" type="pres">
      <dgm:prSet presAssocID="{E4426F93-3ED9-46C0-B128-D7FEEE582B64}" presName="textRect" presStyleLbl="revTx" presStyleIdx="1" presStyleCnt="7">
        <dgm:presLayoutVars>
          <dgm:bulletEnabled val="1"/>
        </dgm:presLayoutVars>
      </dgm:prSet>
      <dgm:spPr/>
    </dgm:pt>
    <dgm:pt modelId="{B348B31F-5303-463A-80C1-E434E2281F9E}" type="pres">
      <dgm:prSet presAssocID="{401E85E3-3663-4B52-9A57-76CC1EEED8DD}" presName="sibTrans" presStyleLbl="sibTrans2D1" presStyleIdx="0" presStyleCnt="0"/>
      <dgm:spPr/>
    </dgm:pt>
    <dgm:pt modelId="{2D03782A-963B-4BE8-A8D2-2266A3FD56CB}" type="pres">
      <dgm:prSet presAssocID="{B202E7BA-7B6D-4A72-909C-48D90FF78949}" presName="compNode" presStyleCnt="0"/>
      <dgm:spPr/>
    </dgm:pt>
    <dgm:pt modelId="{31DC64E3-4730-43A1-B9EC-A3D79A7FF3B4}" type="pres">
      <dgm:prSet presAssocID="{B202E7BA-7B6D-4A72-909C-48D90FF78949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97EFD4-CA22-45C9-A4C3-1B5B8164E828}" type="pres">
      <dgm:prSet presAssocID="{B202E7BA-7B6D-4A72-909C-48D90FF78949}" presName="textRect" presStyleLbl="revTx" presStyleIdx="2" presStyleCnt="7">
        <dgm:presLayoutVars>
          <dgm:bulletEnabled val="1"/>
        </dgm:presLayoutVars>
      </dgm:prSet>
      <dgm:spPr/>
    </dgm:pt>
    <dgm:pt modelId="{CA167BD0-0B2D-4460-ABBB-DD93ADECD01B}" type="pres">
      <dgm:prSet presAssocID="{AD822543-C895-4FBE-8D84-64CB4A161DC2}" presName="sibTrans" presStyleLbl="sibTrans2D1" presStyleIdx="0" presStyleCnt="0"/>
      <dgm:spPr/>
    </dgm:pt>
    <dgm:pt modelId="{04373DC2-EFD7-42CA-998A-7A1E936EC0A4}" type="pres">
      <dgm:prSet presAssocID="{402F2B01-E925-4C2E-A190-BE159E6397AE}" presName="compNode" presStyleCnt="0"/>
      <dgm:spPr/>
    </dgm:pt>
    <dgm:pt modelId="{820FD421-8FA3-41AF-BF5E-6FF702D2A6DA}" type="pres">
      <dgm:prSet presAssocID="{402F2B01-E925-4C2E-A190-BE159E6397AE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E4CBE7-FDB9-4A20-9391-5C4F6F0D0801}" type="pres">
      <dgm:prSet presAssocID="{402F2B01-E925-4C2E-A190-BE159E6397AE}" presName="textRect" presStyleLbl="revTx" presStyleIdx="3" presStyleCnt="7">
        <dgm:presLayoutVars>
          <dgm:bulletEnabled val="1"/>
        </dgm:presLayoutVars>
      </dgm:prSet>
      <dgm:spPr/>
    </dgm:pt>
    <dgm:pt modelId="{71057761-E619-433B-8A50-D2591361B95E}" type="pres">
      <dgm:prSet presAssocID="{47EE772F-F06F-4802-8122-9FF0F73758F6}" presName="sibTrans" presStyleLbl="sibTrans2D1" presStyleIdx="0" presStyleCnt="0"/>
      <dgm:spPr/>
    </dgm:pt>
    <dgm:pt modelId="{532B478D-3615-4B6C-A27D-668A0D644F12}" type="pres">
      <dgm:prSet presAssocID="{91067BC9-212F-42F4-9391-862786279B43}" presName="compNode" presStyleCnt="0"/>
      <dgm:spPr/>
    </dgm:pt>
    <dgm:pt modelId="{13A30174-042B-456E-A64E-DAEA13C71379}" type="pres">
      <dgm:prSet presAssocID="{91067BC9-212F-42F4-9391-862786279B43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F1287FF-4125-484B-BB9A-173782D49A72}" type="pres">
      <dgm:prSet presAssocID="{91067BC9-212F-42F4-9391-862786279B43}" presName="textRect" presStyleLbl="revTx" presStyleIdx="4" presStyleCnt="7">
        <dgm:presLayoutVars>
          <dgm:bulletEnabled val="1"/>
        </dgm:presLayoutVars>
      </dgm:prSet>
      <dgm:spPr/>
    </dgm:pt>
    <dgm:pt modelId="{4E969BF4-5FE1-4ABC-8839-DD8220F46723}" type="pres">
      <dgm:prSet presAssocID="{A937020A-FDCC-41CD-B829-A3A732D84F02}" presName="sibTrans" presStyleLbl="sibTrans2D1" presStyleIdx="0" presStyleCnt="0"/>
      <dgm:spPr/>
    </dgm:pt>
    <dgm:pt modelId="{EEDF6E97-65E2-43C3-92B5-27E9B61DCF43}" type="pres">
      <dgm:prSet presAssocID="{7DD05E55-6F44-409C-80CF-08F30F44CFE6}" presName="compNode" presStyleCnt="0"/>
      <dgm:spPr/>
    </dgm:pt>
    <dgm:pt modelId="{637878D5-E56F-41BE-9A4D-1FD8828604EE}" type="pres">
      <dgm:prSet presAssocID="{7DD05E55-6F44-409C-80CF-08F30F44CFE6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1924DC9-AA13-46B5-8D0C-C3C16B018E66}" type="pres">
      <dgm:prSet presAssocID="{7DD05E55-6F44-409C-80CF-08F30F44CFE6}" presName="textRect" presStyleLbl="revTx" presStyleIdx="5" presStyleCnt="7">
        <dgm:presLayoutVars>
          <dgm:bulletEnabled val="1"/>
        </dgm:presLayoutVars>
      </dgm:prSet>
      <dgm:spPr/>
    </dgm:pt>
    <dgm:pt modelId="{C23C84A8-A4AA-4335-BF07-778D08460A93}" type="pres">
      <dgm:prSet presAssocID="{1323C944-DE6B-4D74-9FAD-1E8292B1A46C}" presName="sibTrans" presStyleLbl="sibTrans2D1" presStyleIdx="0" presStyleCnt="0"/>
      <dgm:spPr/>
    </dgm:pt>
    <dgm:pt modelId="{4F291571-5A6D-4591-BF97-04D2734F3C06}" type="pres">
      <dgm:prSet presAssocID="{38FC24D2-3C4F-44E5-88C9-FD71896DA8AA}" presName="compNode" presStyleCnt="0"/>
      <dgm:spPr/>
    </dgm:pt>
    <dgm:pt modelId="{1CD35A22-7C51-45FC-8234-9946DA1D514F}" type="pres">
      <dgm:prSet presAssocID="{38FC24D2-3C4F-44E5-88C9-FD71896DA8AA}" presName="pictRect" presStyleLbl="node1" presStyleIdx="6" presStyleCnt="7" custScaleX="5772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A2AA3B2-6132-4019-85A7-104DA06ACB43}" type="pres">
      <dgm:prSet presAssocID="{38FC24D2-3C4F-44E5-88C9-FD71896DA8AA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79000D11-1EB0-4A96-A335-AB0FC02B6351}" srcId="{22F02F04-88CF-4E45-BC69-F0E1C1A5ED5D}" destId="{B202E7BA-7B6D-4A72-909C-48D90FF78949}" srcOrd="2" destOrd="0" parTransId="{E0878EBD-2D09-421B-8C6E-4C07B9964B95}" sibTransId="{AD822543-C895-4FBE-8D84-64CB4A161DC2}"/>
    <dgm:cxn modelId="{A3BC1F14-8006-4C70-BD9C-68D399F40ECE}" type="presOf" srcId="{E4426F93-3ED9-46C0-B128-D7FEEE582B64}" destId="{3A3765B3-B379-453A-A3E4-2D164C4BBB45}" srcOrd="0" destOrd="0" presId="urn:microsoft.com/office/officeart/2005/8/layout/pList1#3"/>
    <dgm:cxn modelId="{54D39C2D-B988-459F-98D7-95D576DD94FB}" type="presOf" srcId="{B202E7BA-7B6D-4A72-909C-48D90FF78949}" destId="{1E97EFD4-CA22-45C9-A4C3-1B5B8164E828}" srcOrd="0" destOrd="0" presId="urn:microsoft.com/office/officeart/2005/8/layout/pList1#3"/>
    <dgm:cxn modelId="{5471D330-550F-434C-9E4E-FF3A5829474D}" type="presOf" srcId="{402F2B01-E925-4C2E-A190-BE159E6397AE}" destId="{1FE4CBE7-FDB9-4A20-9391-5C4F6F0D0801}" srcOrd="0" destOrd="0" presId="urn:microsoft.com/office/officeart/2005/8/layout/pList1#3"/>
    <dgm:cxn modelId="{344F3237-FB88-4D3E-9496-A39A6CB7F45B}" type="presOf" srcId="{A937020A-FDCC-41CD-B829-A3A732D84F02}" destId="{4E969BF4-5FE1-4ABC-8839-DD8220F46723}" srcOrd="0" destOrd="0" presId="urn:microsoft.com/office/officeart/2005/8/layout/pList1#3"/>
    <dgm:cxn modelId="{0AF95638-5D9A-48C1-A947-715753F28FB8}" type="presOf" srcId="{38FC24D2-3C4F-44E5-88C9-FD71896DA8AA}" destId="{CA2AA3B2-6132-4019-85A7-104DA06ACB43}" srcOrd="0" destOrd="0" presId="urn:microsoft.com/office/officeart/2005/8/layout/pList1#3"/>
    <dgm:cxn modelId="{5047F563-85EB-493C-8B6E-F3F2B86653B3}" type="presOf" srcId="{7DD05E55-6F44-409C-80CF-08F30F44CFE6}" destId="{81924DC9-AA13-46B5-8D0C-C3C16B018E66}" srcOrd="0" destOrd="0" presId="urn:microsoft.com/office/officeart/2005/8/layout/pList1#3"/>
    <dgm:cxn modelId="{61E06248-A5C9-4727-86DB-C1B289E12A24}" type="presOf" srcId="{22F02F04-88CF-4E45-BC69-F0E1C1A5ED5D}" destId="{5A496CC9-6F87-42BD-9FCD-964E3E7C1880}" srcOrd="0" destOrd="0" presId="urn:microsoft.com/office/officeart/2005/8/layout/pList1#3"/>
    <dgm:cxn modelId="{056A3453-F3A5-4D52-AC84-038FA3E7A069}" srcId="{22F02F04-88CF-4E45-BC69-F0E1C1A5ED5D}" destId="{402F2B01-E925-4C2E-A190-BE159E6397AE}" srcOrd="3" destOrd="0" parTransId="{63CCB694-A5F1-4702-B354-5FDD6CBD36B6}" sibTransId="{47EE772F-F06F-4802-8122-9FF0F73758F6}"/>
    <dgm:cxn modelId="{3A0ABA76-1733-45AE-82EE-3CF6505D511B}" srcId="{22F02F04-88CF-4E45-BC69-F0E1C1A5ED5D}" destId="{7DD05E55-6F44-409C-80CF-08F30F44CFE6}" srcOrd="5" destOrd="0" parTransId="{DE11DD59-0CD3-44B5-A6C9-7B3742627AA4}" sibTransId="{1323C944-DE6B-4D74-9FAD-1E8292B1A46C}"/>
    <dgm:cxn modelId="{81F69987-6A4C-4A0F-8D7F-2F94943867A6}" srcId="{22F02F04-88CF-4E45-BC69-F0E1C1A5ED5D}" destId="{38FC24D2-3C4F-44E5-88C9-FD71896DA8AA}" srcOrd="6" destOrd="0" parTransId="{7DA87537-21D1-45EF-8CCE-0316EA5D5511}" sibTransId="{925980C6-699C-4F98-AE67-2C81F14E43D0}"/>
    <dgm:cxn modelId="{1A3BF088-B09D-41D9-B0EB-3E79C1249C10}" type="presOf" srcId="{AD822543-C895-4FBE-8D84-64CB4A161DC2}" destId="{CA167BD0-0B2D-4460-ABBB-DD93ADECD01B}" srcOrd="0" destOrd="0" presId="urn:microsoft.com/office/officeart/2005/8/layout/pList1#3"/>
    <dgm:cxn modelId="{8BFA6894-1265-4214-B59C-E790678BA7DD}" type="presOf" srcId="{47EE772F-F06F-4802-8122-9FF0F73758F6}" destId="{71057761-E619-433B-8A50-D2591361B95E}" srcOrd="0" destOrd="0" presId="urn:microsoft.com/office/officeart/2005/8/layout/pList1#3"/>
    <dgm:cxn modelId="{A8576298-DB3C-4257-96EF-66BFFC97A280}" type="presOf" srcId="{0CD591C7-5038-4586-A7B0-F3D65F5CE7DD}" destId="{8FC3675A-862D-4C6E-BD50-8107F285E312}" srcOrd="0" destOrd="0" presId="urn:microsoft.com/office/officeart/2005/8/layout/pList1#3"/>
    <dgm:cxn modelId="{70A7309D-8C37-4A10-9C9C-7D129F05599D}" type="presOf" srcId="{1323C944-DE6B-4D74-9FAD-1E8292B1A46C}" destId="{C23C84A8-A4AA-4335-BF07-778D08460A93}" srcOrd="0" destOrd="0" presId="urn:microsoft.com/office/officeart/2005/8/layout/pList1#3"/>
    <dgm:cxn modelId="{329D7EB6-3E0F-4F31-8F16-2D0CFB99808B}" type="presOf" srcId="{401E85E3-3663-4B52-9A57-76CC1EEED8DD}" destId="{B348B31F-5303-463A-80C1-E434E2281F9E}" srcOrd="0" destOrd="0" presId="urn:microsoft.com/office/officeart/2005/8/layout/pList1#3"/>
    <dgm:cxn modelId="{F28B17B7-63F8-4B2C-A79E-DD29F2A470A6}" srcId="{22F02F04-88CF-4E45-BC69-F0E1C1A5ED5D}" destId="{91067BC9-212F-42F4-9391-862786279B43}" srcOrd="4" destOrd="0" parTransId="{0F6DC98D-D75D-4745-8299-EAD09D42E966}" sibTransId="{A937020A-FDCC-41CD-B829-A3A732D84F02}"/>
    <dgm:cxn modelId="{B2AA31D3-4A5A-4299-B7F8-0DE0A4151BFE}" srcId="{22F02F04-88CF-4E45-BC69-F0E1C1A5ED5D}" destId="{E4426F93-3ED9-46C0-B128-D7FEEE582B64}" srcOrd="1" destOrd="0" parTransId="{2FFC51CC-E607-4007-92A4-CCB82F2384F7}" sibTransId="{401E85E3-3663-4B52-9A57-76CC1EEED8DD}"/>
    <dgm:cxn modelId="{6A8916D4-021D-4C2B-AD70-EC37752FCF7B}" type="presOf" srcId="{91067BC9-212F-42F4-9391-862786279B43}" destId="{2F1287FF-4125-484B-BB9A-173782D49A72}" srcOrd="0" destOrd="0" presId="urn:microsoft.com/office/officeart/2005/8/layout/pList1#3"/>
    <dgm:cxn modelId="{5EE056E0-C978-4DBA-835F-F336DF662804}" srcId="{22F02F04-88CF-4E45-BC69-F0E1C1A5ED5D}" destId="{ABE55235-AC9B-442F-B68B-D7CE2D128BF4}" srcOrd="0" destOrd="0" parTransId="{127C157E-CB88-4205-BA2D-99A93CCE5199}" sibTransId="{0CD591C7-5038-4586-A7B0-F3D65F5CE7DD}"/>
    <dgm:cxn modelId="{CBE1C7F7-7FFB-454D-A148-EB30FC5F0F06}" type="presOf" srcId="{ABE55235-AC9B-442F-B68B-D7CE2D128BF4}" destId="{575CDC29-1F50-4F53-B3C6-08DBABD642CE}" srcOrd="0" destOrd="0" presId="urn:microsoft.com/office/officeart/2005/8/layout/pList1#3"/>
    <dgm:cxn modelId="{6F294D66-635F-4953-AE0D-E1C0C1A874E5}" type="presParOf" srcId="{5A496CC9-6F87-42BD-9FCD-964E3E7C1880}" destId="{D50A4B17-7789-47E0-98A0-399CFEAFF0FA}" srcOrd="0" destOrd="0" presId="urn:microsoft.com/office/officeart/2005/8/layout/pList1#3"/>
    <dgm:cxn modelId="{92437551-E654-4697-93DD-F936940A8DD0}" type="presParOf" srcId="{D50A4B17-7789-47E0-98A0-399CFEAFF0FA}" destId="{00D784A0-0951-4CB1-BE37-C1417F6FFC10}" srcOrd="0" destOrd="0" presId="urn:microsoft.com/office/officeart/2005/8/layout/pList1#3"/>
    <dgm:cxn modelId="{8D5F0AFF-D4D1-428B-A2E9-B2430F1DFAB9}" type="presParOf" srcId="{D50A4B17-7789-47E0-98A0-399CFEAFF0FA}" destId="{575CDC29-1F50-4F53-B3C6-08DBABD642CE}" srcOrd="1" destOrd="0" presId="urn:microsoft.com/office/officeart/2005/8/layout/pList1#3"/>
    <dgm:cxn modelId="{5D0AAB67-4A5E-4892-8D9B-259EC74FB819}" type="presParOf" srcId="{5A496CC9-6F87-42BD-9FCD-964E3E7C1880}" destId="{8FC3675A-862D-4C6E-BD50-8107F285E312}" srcOrd="1" destOrd="0" presId="urn:microsoft.com/office/officeart/2005/8/layout/pList1#3"/>
    <dgm:cxn modelId="{31BE43DD-DE70-43E6-9186-CAAB8DCADF21}" type="presParOf" srcId="{5A496CC9-6F87-42BD-9FCD-964E3E7C1880}" destId="{AA22FAB1-83A9-41BD-87E8-EA36C53C2B87}" srcOrd="2" destOrd="0" presId="urn:microsoft.com/office/officeart/2005/8/layout/pList1#3"/>
    <dgm:cxn modelId="{F471AA54-958B-42DE-A4F3-C54BA80FB013}" type="presParOf" srcId="{AA22FAB1-83A9-41BD-87E8-EA36C53C2B87}" destId="{B0C57B20-F06A-42C0-BD98-A5F9456125FB}" srcOrd="0" destOrd="0" presId="urn:microsoft.com/office/officeart/2005/8/layout/pList1#3"/>
    <dgm:cxn modelId="{F6DB4516-E2C1-4202-80EA-64B54746434E}" type="presParOf" srcId="{AA22FAB1-83A9-41BD-87E8-EA36C53C2B87}" destId="{3A3765B3-B379-453A-A3E4-2D164C4BBB45}" srcOrd="1" destOrd="0" presId="urn:microsoft.com/office/officeart/2005/8/layout/pList1#3"/>
    <dgm:cxn modelId="{5C8F167B-BB6D-42AF-8556-1433E8C1B204}" type="presParOf" srcId="{5A496CC9-6F87-42BD-9FCD-964E3E7C1880}" destId="{B348B31F-5303-463A-80C1-E434E2281F9E}" srcOrd="3" destOrd="0" presId="urn:microsoft.com/office/officeart/2005/8/layout/pList1#3"/>
    <dgm:cxn modelId="{8D71358C-4DF8-4C0E-A81E-6FD695391FFA}" type="presParOf" srcId="{5A496CC9-6F87-42BD-9FCD-964E3E7C1880}" destId="{2D03782A-963B-4BE8-A8D2-2266A3FD56CB}" srcOrd="4" destOrd="0" presId="urn:microsoft.com/office/officeart/2005/8/layout/pList1#3"/>
    <dgm:cxn modelId="{8E6FC642-164C-42C2-ACBA-5EDF9494040F}" type="presParOf" srcId="{2D03782A-963B-4BE8-A8D2-2266A3FD56CB}" destId="{31DC64E3-4730-43A1-B9EC-A3D79A7FF3B4}" srcOrd="0" destOrd="0" presId="urn:microsoft.com/office/officeart/2005/8/layout/pList1#3"/>
    <dgm:cxn modelId="{0E14923D-473A-46C3-91D0-2E01478D79BB}" type="presParOf" srcId="{2D03782A-963B-4BE8-A8D2-2266A3FD56CB}" destId="{1E97EFD4-CA22-45C9-A4C3-1B5B8164E828}" srcOrd="1" destOrd="0" presId="urn:microsoft.com/office/officeart/2005/8/layout/pList1#3"/>
    <dgm:cxn modelId="{19BC8D91-367C-4589-839F-BDEEA19DC432}" type="presParOf" srcId="{5A496CC9-6F87-42BD-9FCD-964E3E7C1880}" destId="{CA167BD0-0B2D-4460-ABBB-DD93ADECD01B}" srcOrd="5" destOrd="0" presId="urn:microsoft.com/office/officeart/2005/8/layout/pList1#3"/>
    <dgm:cxn modelId="{48A89B61-3F4A-4FBA-9411-3CBCCAC0EF1C}" type="presParOf" srcId="{5A496CC9-6F87-42BD-9FCD-964E3E7C1880}" destId="{04373DC2-EFD7-42CA-998A-7A1E936EC0A4}" srcOrd="6" destOrd="0" presId="urn:microsoft.com/office/officeart/2005/8/layout/pList1#3"/>
    <dgm:cxn modelId="{B6D48B76-B2A4-4CE0-B437-76BE69F134A9}" type="presParOf" srcId="{04373DC2-EFD7-42CA-998A-7A1E936EC0A4}" destId="{820FD421-8FA3-41AF-BF5E-6FF702D2A6DA}" srcOrd="0" destOrd="0" presId="urn:microsoft.com/office/officeart/2005/8/layout/pList1#3"/>
    <dgm:cxn modelId="{61266124-D3B3-4724-81BE-A2F7622217E9}" type="presParOf" srcId="{04373DC2-EFD7-42CA-998A-7A1E936EC0A4}" destId="{1FE4CBE7-FDB9-4A20-9391-5C4F6F0D0801}" srcOrd="1" destOrd="0" presId="urn:microsoft.com/office/officeart/2005/8/layout/pList1#3"/>
    <dgm:cxn modelId="{EF97ED16-4E29-426A-BE72-5FD8CB13DFD3}" type="presParOf" srcId="{5A496CC9-6F87-42BD-9FCD-964E3E7C1880}" destId="{71057761-E619-433B-8A50-D2591361B95E}" srcOrd="7" destOrd="0" presId="urn:microsoft.com/office/officeart/2005/8/layout/pList1#3"/>
    <dgm:cxn modelId="{3C6CE296-AD53-40D9-A177-0B44EEF1743E}" type="presParOf" srcId="{5A496CC9-6F87-42BD-9FCD-964E3E7C1880}" destId="{532B478D-3615-4B6C-A27D-668A0D644F12}" srcOrd="8" destOrd="0" presId="urn:microsoft.com/office/officeart/2005/8/layout/pList1#3"/>
    <dgm:cxn modelId="{EEA70A73-DB37-4747-A430-5CDE34AA4FD6}" type="presParOf" srcId="{532B478D-3615-4B6C-A27D-668A0D644F12}" destId="{13A30174-042B-456E-A64E-DAEA13C71379}" srcOrd="0" destOrd="0" presId="urn:microsoft.com/office/officeart/2005/8/layout/pList1#3"/>
    <dgm:cxn modelId="{18881F14-5007-47C3-A2A9-DB4153B04885}" type="presParOf" srcId="{532B478D-3615-4B6C-A27D-668A0D644F12}" destId="{2F1287FF-4125-484B-BB9A-173782D49A72}" srcOrd="1" destOrd="0" presId="urn:microsoft.com/office/officeart/2005/8/layout/pList1#3"/>
    <dgm:cxn modelId="{4857B014-CDEE-4317-A1CE-8CF68F67FA37}" type="presParOf" srcId="{5A496CC9-6F87-42BD-9FCD-964E3E7C1880}" destId="{4E969BF4-5FE1-4ABC-8839-DD8220F46723}" srcOrd="9" destOrd="0" presId="urn:microsoft.com/office/officeart/2005/8/layout/pList1#3"/>
    <dgm:cxn modelId="{F73193BB-A836-426F-B39B-7AB2A0F60F03}" type="presParOf" srcId="{5A496CC9-6F87-42BD-9FCD-964E3E7C1880}" destId="{EEDF6E97-65E2-43C3-92B5-27E9B61DCF43}" srcOrd="10" destOrd="0" presId="urn:microsoft.com/office/officeart/2005/8/layout/pList1#3"/>
    <dgm:cxn modelId="{A86A8C45-081E-4398-BAE9-32C78A7DE34D}" type="presParOf" srcId="{EEDF6E97-65E2-43C3-92B5-27E9B61DCF43}" destId="{637878D5-E56F-41BE-9A4D-1FD8828604EE}" srcOrd="0" destOrd="0" presId="urn:microsoft.com/office/officeart/2005/8/layout/pList1#3"/>
    <dgm:cxn modelId="{60F3F2D5-9B0A-4AA0-8F3C-1D0E5FC4C0CC}" type="presParOf" srcId="{EEDF6E97-65E2-43C3-92B5-27E9B61DCF43}" destId="{81924DC9-AA13-46B5-8D0C-C3C16B018E66}" srcOrd="1" destOrd="0" presId="urn:microsoft.com/office/officeart/2005/8/layout/pList1#3"/>
    <dgm:cxn modelId="{A646F8C4-D940-460F-B0C9-2132A490D080}" type="presParOf" srcId="{5A496CC9-6F87-42BD-9FCD-964E3E7C1880}" destId="{C23C84A8-A4AA-4335-BF07-778D08460A93}" srcOrd="11" destOrd="0" presId="urn:microsoft.com/office/officeart/2005/8/layout/pList1#3"/>
    <dgm:cxn modelId="{3AB3E62B-CA7E-4955-944F-9043DF171AA1}" type="presParOf" srcId="{5A496CC9-6F87-42BD-9FCD-964E3E7C1880}" destId="{4F291571-5A6D-4591-BF97-04D2734F3C06}" srcOrd="12" destOrd="0" presId="urn:microsoft.com/office/officeart/2005/8/layout/pList1#3"/>
    <dgm:cxn modelId="{B7C60DD4-D4A7-4F52-9B5D-2ADE2B4C8B0C}" type="presParOf" srcId="{4F291571-5A6D-4591-BF97-04D2734F3C06}" destId="{1CD35A22-7C51-45FC-8234-9946DA1D514F}" srcOrd="0" destOrd="0" presId="urn:microsoft.com/office/officeart/2005/8/layout/pList1#3"/>
    <dgm:cxn modelId="{E2EF7C4E-F4D8-4842-B1A1-D28EC92D3E58}" type="presParOf" srcId="{4F291571-5A6D-4591-BF97-04D2734F3C06}" destId="{CA2AA3B2-6132-4019-85A7-104DA06ACB43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557DF2-A58E-4750-B8D2-21E03488900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10195E-12B3-4D0E-A383-7AEDEBCC87C2}">
      <dgm:prSet phldrT="[Texto]"/>
      <dgm:spPr/>
      <dgm:t>
        <a:bodyPr/>
        <a:lstStyle/>
        <a:p>
          <a:r>
            <a:rPr lang="pt-PT" dirty="0"/>
            <a:t>Um tapete que não está devidamente fixo, nem tem proteção antiderrapante, uma gaveta ou a porta de um armário abertas, um fio do telefone solto.</a:t>
          </a:r>
        </a:p>
      </dgm:t>
    </dgm:pt>
    <dgm:pt modelId="{EE126697-4C99-40B1-A052-9FCCC9A8B46D}" type="parTrans" cxnId="{92A28CA0-63AF-4E74-9411-F0A016E63ACC}">
      <dgm:prSet/>
      <dgm:spPr/>
      <dgm:t>
        <a:bodyPr/>
        <a:lstStyle/>
        <a:p>
          <a:endParaRPr lang="pt-PT"/>
        </a:p>
      </dgm:t>
    </dgm:pt>
    <dgm:pt modelId="{20D6C408-A865-43DA-9C26-0D594CB73C7C}" type="sibTrans" cxnId="{92A28CA0-63AF-4E74-9411-F0A016E63ACC}">
      <dgm:prSet/>
      <dgm:spPr/>
      <dgm:t>
        <a:bodyPr/>
        <a:lstStyle/>
        <a:p>
          <a:endParaRPr lang="pt-PT"/>
        </a:p>
      </dgm:t>
    </dgm:pt>
    <dgm:pt modelId="{C2B6BA8B-24F7-4D84-A6A8-9FBDBC5F3629}">
      <dgm:prSet phldrT="[Texto]"/>
      <dgm:spPr/>
      <dgm:t>
        <a:bodyPr/>
        <a:lstStyle/>
        <a:p>
          <a:r>
            <a:rPr lang="pt-PT" dirty="0"/>
            <a:t>O lugar mais perigoso são as</a:t>
          </a:r>
        </a:p>
        <a:p>
          <a:r>
            <a:rPr lang="pt-PT" dirty="0"/>
            <a:t>escadas, que apresentam riscos para todas as idades. </a:t>
          </a:r>
        </a:p>
      </dgm:t>
    </dgm:pt>
    <dgm:pt modelId="{03FD94E0-33E4-47DC-AFBD-7CE8589DFC09}" type="parTrans" cxnId="{E6639B17-CBF6-459F-A236-02E9B227BE01}">
      <dgm:prSet/>
      <dgm:spPr/>
      <dgm:t>
        <a:bodyPr/>
        <a:lstStyle/>
        <a:p>
          <a:endParaRPr lang="pt-PT"/>
        </a:p>
      </dgm:t>
    </dgm:pt>
    <dgm:pt modelId="{66134675-635B-4BC4-A8BD-611C93761EE4}" type="sibTrans" cxnId="{E6639B17-CBF6-459F-A236-02E9B227BE01}">
      <dgm:prSet/>
      <dgm:spPr/>
      <dgm:t>
        <a:bodyPr/>
        <a:lstStyle/>
        <a:p>
          <a:endParaRPr lang="pt-PT"/>
        </a:p>
      </dgm:t>
    </dgm:pt>
    <dgm:pt modelId="{5D57B15D-57DD-4320-8B60-07FB98F90A62}" type="pres">
      <dgm:prSet presAssocID="{EC557DF2-A58E-4750-B8D2-21E03488900F}" presName="Name0" presStyleCnt="0">
        <dgm:presLayoutVars>
          <dgm:dir/>
          <dgm:resizeHandles val="exact"/>
        </dgm:presLayoutVars>
      </dgm:prSet>
      <dgm:spPr/>
    </dgm:pt>
    <dgm:pt modelId="{A5C6497F-D3D7-4CE3-ACBE-A9B8C665CD9A}" type="pres">
      <dgm:prSet presAssocID="{EC10195E-12B3-4D0E-A383-7AEDEBCC87C2}" presName="compNode" presStyleCnt="0"/>
      <dgm:spPr/>
    </dgm:pt>
    <dgm:pt modelId="{D6C5375A-AAD7-4342-BF41-5D9C41A9A2DA}" type="pres">
      <dgm:prSet presAssocID="{EC10195E-12B3-4D0E-A383-7AEDEBCC87C2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6CE85334-377E-45F7-82B3-D32E08E72F07}" type="pres">
      <dgm:prSet presAssocID="{EC10195E-12B3-4D0E-A383-7AEDEBCC87C2}" presName="textRect" presStyleLbl="revTx" presStyleIdx="0" presStyleCnt="2">
        <dgm:presLayoutVars>
          <dgm:bulletEnabled val="1"/>
        </dgm:presLayoutVars>
      </dgm:prSet>
      <dgm:spPr/>
    </dgm:pt>
    <dgm:pt modelId="{88BCBCDB-30B9-4148-9C30-4F10A1E7E270}" type="pres">
      <dgm:prSet presAssocID="{20D6C408-A865-43DA-9C26-0D594CB73C7C}" presName="sibTrans" presStyleLbl="sibTrans2D1" presStyleIdx="0" presStyleCnt="0"/>
      <dgm:spPr/>
    </dgm:pt>
    <dgm:pt modelId="{89EAD653-1A8A-4AD2-96CE-77D2FE129C19}" type="pres">
      <dgm:prSet presAssocID="{C2B6BA8B-24F7-4D84-A6A8-9FBDBC5F3629}" presName="compNode" presStyleCnt="0"/>
      <dgm:spPr/>
    </dgm:pt>
    <dgm:pt modelId="{FE7DFC62-A057-4525-9822-A81F1F03BD8F}" type="pres">
      <dgm:prSet presAssocID="{C2B6BA8B-24F7-4D84-A6A8-9FBDBC5F3629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3D24DEA5-F6B9-4F69-B738-8DAD5F0A3332}" type="pres">
      <dgm:prSet presAssocID="{C2B6BA8B-24F7-4D84-A6A8-9FBDBC5F3629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E6639B17-CBF6-459F-A236-02E9B227BE01}" srcId="{EC557DF2-A58E-4750-B8D2-21E03488900F}" destId="{C2B6BA8B-24F7-4D84-A6A8-9FBDBC5F3629}" srcOrd="1" destOrd="0" parTransId="{03FD94E0-33E4-47DC-AFBD-7CE8589DFC09}" sibTransId="{66134675-635B-4BC4-A8BD-611C93761EE4}"/>
    <dgm:cxn modelId="{23853B67-CEC2-47FA-B07F-2722618AA75C}" type="presOf" srcId="{EC557DF2-A58E-4750-B8D2-21E03488900F}" destId="{5D57B15D-57DD-4320-8B60-07FB98F90A62}" srcOrd="0" destOrd="0" presId="urn:microsoft.com/office/officeart/2005/8/layout/pList1"/>
    <dgm:cxn modelId="{D57A3A59-A287-4355-A1AB-8605BE180CE3}" type="presOf" srcId="{C2B6BA8B-24F7-4D84-A6A8-9FBDBC5F3629}" destId="{3D24DEA5-F6B9-4F69-B738-8DAD5F0A3332}" srcOrd="0" destOrd="0" presId="urn:microsoft.com/office/officeart/2005/8/layout/pList1"/>
    <dgm:cxn modelId="{92A28CA0-63AF-4E74-9411-F0A016E63ACC}" srcId="{EC557DF2-A58E-4750-B8D2-21E03488900F}" destId="{EC10195E-12B3-4D0E-A383-7AEDEBCC87C2}" srcOrd="0" destOrd="0" parTransId="{EE126697-4C99-40B1-A052-9FCCC9A8B46D}" sibTransId="{20D6C408-A865-43DA-9C26-0D594CB73C7C}"/>
    <dgm:cxn modelId="{CE7FE2A2-9048-4E09-8F8A-D15AA15F85B9}" type="presOf" srcId="{20D6C408-A865-43DA-9C26-0D594CB73C7C}" destId="{88BCBCDB-30B9-4148-9C30-4F10A1E7E270}" srcOrd="0" destOrd="0" presId="urn:microsoft.com/office/officeart/2005/8/layout/pList1"/>
    <dgm:cxn modelId="{DE4FDBAA-F9DC-4BB6-8B87-A86ED1ECC172}" type="presOf" srcId="{EC10195E-12B3-4D0E-A383-7AEDEBCC87C2}" destId="{6CE85334-377E-45F7-82B3-D32E08E72F07}" srcOrd="0" destOrd="0" presId="urn:microsoft.com/office/officeart/2005/8/layout/pList1"/>
    <dgm:cxn modelId="{C4190526-54F2-4CDD-BDE8-1179B5D3B436}" type="presParOf" srcId="{5D57B15D-57DD-4320-8B60-07FB98F90A62}" destId="{A5C6497F-D3D7-4CE3-ACBE-A9B8C665CD9A}" srcOrd="0" destOrd="0" presId="urn:microsoft.com/office/officeart/2005/8/layout/pList1"/>
    <dgm:cxn modelId="{2307F8ED-A171-4010-9C3E-AAF6D133AC2A}" type="presParOf" srcId="{A5C6497F-D3D7-4CE3-ACBE-A9B8C665CD9A}" destId="{D6C5375A-AAD7-4342-BF41-5D9C41A9A2DA}" srcOrd="0" destOrd="0" presId="urn:microsoft.com/office/officeart/2005/8/layout/pList1"/>
    <dgm:cxn modelId="{472D610F-D360-4C8C-A600-062CB906730D}" type="presParOf" srcId="{A5C6497F-D3D7-4CE3-ACBE-A9B8C665CD9A}" destId="{6CE85334-377E-45F7-82B3-D32E08E72F07}" srcOrd="1" destOrd="0" presId="urn:microsoft.com/office/officeart/2005/8/layout/pList1"/>
    <dgm:cxn modelId="{3BB0EEB8-9BEF-4197-8B23-B4E3BAE01E41}" type="presParOf" srcId="{5D57B15D-57DD-4320-8B60-07FB98F90A62}" destId="{88BCBCDB-30B9-4148-9C30-4F10A1E7E270}" srcOrd="1" destOrd="0" presId="urn:microsoft.com/office/officeart/2005/8/layout/pList1"/>
    <dgm:cxn modelId="{81781EE7-49E9-453D-88C6-2C005ECE07CC}" type="presParOf" srcId="{5D57B15D-57DD-4320-8B60-07FB98F90A62}" destId="{89EAD653-1A8A-4AD2-96CE-77D2FE129C19}" srcOrd="2" destOrd="0" presId="urn:microsoft.com/office/officeart/2005/8/layout/pList1"/>
    <dgm:cxn modelId="{102DD3C7-65C6-4F8C-9572-0ADA90A6F6D4}" type="presParOf" srcId="{89EAD653-1A8A-4AD2-96CE-77D2FE129C19}" destId="{FE7DFC62-A057-4525-9822-A81F1F03BD8F}" srcOrd="0" destOrd="0" presId="urn:microsoft.com/office/officeart/2005/8/layout/pList1"/>
    <dgm:cxn modelId="{4BEE154B-D732-482A-BA39-A0A03C2E65E2}" type="presParOf" srcId="{89EAD653-1A8A-4AD2-96CE-77D2FE129C19}" destId="{3D24DEA5-F6B9-4F69-B738-8DAD5F0A333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813CA-0091-4C39-979F-F63EC2BCD354}">
      <dsp:nvSpPr>
        <dsp:cNvPr id="0" name=""/>
        <dsp:cNvSpPr/>
      </dsp:nvSpPr>
      <dsp:spPr>
        <a:xfrm>
          <a:off x="2871297" y="29621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430C7-1F48-46EA-8256-9389A5A94DB4}">
      <dsp:nvSpPr>
        <dsp:cNvPr id="0" name=""/>
        <dsp:cNvSpPr/>
      </dsp:nvSpPr>
      <dsp:spPr>
        <a:xfrm>
          <a:off x="634081" y="1405201"/>
          <a:ext cx="2037481" cy="75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Aumento despesa pensões e reformas</a:t>
          </a: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634081" y="1405201"/>
        <a:ext cx="2037481" cy="755905"/>
      </dsp:txXfrm>
    </dsp:sp>
    <dsp:sp modelId="{AA0B84C2-7153-4471-9712-5E21984F5458}">
      <dsp:nvSpPr>
        <dsp:cNvPr id="0" name=""/>
        <dsp:cNvSpPr/>
      </dsp:nvSpPr>
      <dsp:spPr>
        <a:xfrm>
          <a:off x="495027" y="0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37125-5DD4-474D-BCFF-E71DD2AE6F62}">
      <dsp:nvSpPr>
        <dsp:cNvPr id="0" name=""/>
        <dsp:cNvSpPr/>
      </dsp:nvSpPr>
      <dsp:spPr>
        <a:xfrm>
          <a:off x="2875396" y="1405201"/>
          <a:ext cx="2037481" cy="75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Diminuição da população ativa</a:t>
          </a: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875396" y="1405201"/>
        <a:ext cx="2037481" cy="755905"/>
      </dsp:txXfrm>
    </dsp:sp>
    <dsp:sp modelId="{FC07CEF9-03A6-42AC-8F19-BD3B151AF2C0}">
      <dsp:nvSpPr>
        <dsp:cNvPr id="0" name=""/>
        <dsp:cNvSpPr/>
      </dsp:nvSpPr>
      <dsp:spPr>
        <a:xfrm>
          <a:off x="5116712" y="1377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9084E-3C60-46BE-8863-D005434D3E34}">
      <dsp:nvSpPr>
        <dsp:cNvPr id="0" name=""/>
        <dsp:cNvSpPr/>
      </dsp:nvSpPr>
      <dsp:spPr>
        <a:xfrm>
          <a:off x="5116712" y="1405201"/>
          <a:ext cx="2037481" cy="75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Aumento da despesa em saúde</a:t>
          </a:r>
        </a:p>
      </dsp:txBody>
      <dsp:txXfrm>
        <a:off x="5116712" y="1405201"/>
        <a:ext cx="2037481" cy="755905"/>
      </dsp:txXfrm>
    </dsp:sp>
    <dsp:sp modelId="{07F9CE19-A72A-457E-A884-FCD0DB6054E3}">
      <dsp:nvSpPr>
        <dsp:cNvPr id="0" name=""/>
        <dsp:cNvSpPr/>
      </dsp:nvSpPr>
      <dsp:spPr>
        <a:xfrm>
          <a:off x="2875396" y="2364855"/>
          <a:ext cx="2037481" cy="1403824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F4F9-C262-46D2-A1DE-BC52189146AD}">
      <dsp:nvSpPr>
        <dsp:cNvPr id="0" name=""/>
        <dsp:cNvSpPr/>
      </dsp:nvSpPr>
      <dsp:spPr>
        <a:xfrm>
          <a:off x="2875396" y="3768680"/>
          <a:ext cx="2037481" cy="75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Diminuição produtividade</a:t>
          </a:r>
        </a:p>
      </dsp:txBody>
      <dsp:txXfrm>
        <a:off x="2875396" y="3768680"/>
        <a:ext cx="2037481" cy="755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C1FC0-7A72-4D67-9A82-BDD294B3197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5D83378-DB6F-413A-B299-416E17D1E136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Fracturas e ansiedade </a:t>
          </a:r>
        </a:p>
      </dsp:txBody>
      <dsp:txXfrm>
        <a:off x="367250" y="1446164"/>
        <a:ext cx="2292128" cy="1633633"/>
      </dsp:txXfrm>
    </dsp:sp>
    <dsp:sp modelId="{8E04C0D7-3F4B-4462-8027-BE33B2B15E42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Medo, perda da funcionalidade/ independência </a:t>
          </a:r>
        </a:p>
      </dsp:txBody>
      <dsp:txXfrm>
        <a:off x="2968735" y="1446164"/>
        <a:ext cx="2292128" cy="1633633"/>
      </dsp:txXfrm>
    </dsp:sp>
    <dsp:sp modelId="{C8B7EADF-4214-4BC4-997C-EB7A45618FB1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Internamento /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Institucionalização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e/ou morte prematura</a:t>
          </a:r>
        </a:p>
      </dsp:txBody>
      <dsp:txXfrm>
        <a:off x="5570221" y="1446164"/>
        <a:ext cx="229212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A58DF-6061-4CC7-8A14-D30F42E8C2E4}">
      <dsp:nvSpPr>
        <dsp:cNvPr id="0" name=""/>
        <dsp:cNvSpPr/>
      </dsp:nvSpPr>
      <dsp:spPr>
        <a:xfrm>
          <a:off x="0" y="2192639"/>
          <a:ext cx="4618856" cy="65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727CC5F7-33A1-4A3D-A77C-FFB4E26F23FA}">
      <dsp:nvSpPr>
        <dsp:cNvPr id="0" name=""/>
        <dsp:cNvSpPr/>
      </dsp:nvSpPr>
      <dsp:spPr>
        <a:xfrm>
          <a:off x="230717" y="44074"/>
          <a:ext cx="3230041" cy="25323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207" tIns="0" rIns="1222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Em 1994, nos Estados Unidos, o custo total das consequências das queda nos idosos foi de cerca de 20.2 biliões de dólares </a:t>
          </a:r>
          <a:br>
            <a:rPr lang="pt-PT" sz="2400" kern="1200" dirty="0"/>
          </a:br>
          <a:endParaRPr lang="pt-PT" sz="2400" kern="1200" dirty="0"/>
        </a:p>
      </dsp:txBody>
      <dsp:txXfrm>
        <a:off x="354335" y="167692"/>
        <a:ext cx="2982805" cy="2285088"/>
      </dsp:txXfrm>
    </dsp:sp>
    <dsp:sp modelId="{322BA141-26FA-4E08-9206-0CC476EDCBA9}">
      <dsp:nvSpPr>
        <dsp:cNvPr id="0" name=""/>
        <dsp:cNvSpPr/>
      </dsp:nvSpPr>
      <dsp:spPr>
        <a:xfrm>
          <a:off x="0" y="3937837"/>
          <a:ext cx="4618856" cy="65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8884FF98-8D46-48DA-B898-A6C2C52F9A9C}">
      <dsp:nvSpPr>
        <dsp:cNvPr id="0" name=""/>
        <dsp:cNvSpPr/>
      </dsp:nvSpPr>
      <dsp:spPr>
        <a:xfrm>
          <a:off x="230942" y="2988239"/>
          <a:ext cx="3233199" cy="1333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207" tIns="0" rIns="1222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Prevê-se que atinja 32.4 biliões de dólares em 2020.</a:t>
          </a:r>
          <a:br>
            <a:rPr lang="pt-PT" sz="2400" kern="1200" dirty="0"/>
          </a:br>
          <a:endParaRPr lang="pt-PT" sz="2400" kern="1200" dirty="0"/>
        </a:p>
      </dsp:txBody>
      <dsp:txXfrm>
        <a:off x="296031" y="3053328"/>
        <a:ext cx="3103021" cy="120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954A6-CED7-47EB-8E02-17E199CCB67F}">
      <dsp:nvSpPr>
        <dsp:cNvPr id="0" name=""/>
        <dsp:cNvSpPr/>
      </dsp:nvSpPr>
      <dsp:spPr>
        <a:xfrm>
          <a:off x="1981947" y="2157"/>
          <a:ext cx="4265705" cy="293907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6FCC-FB7C-4F64-9E98-F5A7A775973F}">
      <dsp:nvSpPr>
        <dsp:cNvPr id="0" name=""/>
        <dsp:cNvSpPr/>
      </dsp:nvSpPr>
      <dsp:spPr>
        <a:xfrm>
          <a:off x="1448264" y="2941228"/>
          <a:ext cx="5333070" cy="1582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A queda é definida como “um evento não intencional que tem como resultado a mudança da posição inicial do indivíduo para um mesmo nível ou nível mais baixo” (</a:t>
          </a:r>
          <a:r>
            <a:rPr lang="pt-PT" sz="2000" kern="1200" dirty="0" err="1"/>
            <a:t>Gasparotto</a:t>
          </a:r>
          <a:r>
            <a:rPr lang="pt-PT" sz="2000" kern="1200" dirty="0"/>
            <a:t>, </a:t>
          </a:r>
          <a:r>
            <a:rPr lang="pt-PT" sz="2000" kern="1200" dirty="0" err="1"/>
            <a:t>Falsarella</a:t>
          </a:r>
          <a:r>
            <a:rPr lang="pt-PT" sz="2000" kern="1200" dirty="0"/>
            <a:t> &amp; Coimbra, 2014, p. 202) </a:t>
          </a:r>
        </a:p>
      </dsp:txBody>
      <dsp:txXfrm>
        <a:off x="1448264" y="2941228"/>
        <a:ext cx="5333070" cy="1582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59591-F5F4-4E38-9850-8D7707F4A647}">
      <dsp:nvSpPr>
        <dsp:cNvPr id="0" name=""/>
        <dsp:cNvSpPr/>
      </dsp:nvSpPr>
      <dsp:spPr>
        <a:xfrm>
          <a:off x="3696" y="1122231"/>
          <a:ext cx="1890947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/>
            <a:t>Intrínsecos </a:t>
          </a:r>
        </a:p>
      </dsp:txBody>
      <dsp:txXfrm>
        <a:off x="3696" y="1122231"/>
        <a:ext cx="1890947" cy="514800"/>
      </dsp:txXfrm>
    </dsp:sp>
    <dsp:sp modelId="{D0C8EF7F-EC10-427C-B940-2A7914899731}">
      <dsp:nvSpPr>
        <dsp:cNvPr id="0" name=""/>
        <dsp:cNvSpPr/>
      </dsp:nvSpPr>
      <dsp:spPr>
        <a:xfrm>
          <a:off x="1894644" y="1098100"/>
          <a:ext cx="378189" cy="563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A3BCD-D281-456E-A8FA-B914DAA2A51C}">
      <dsp:nvSpPr>
        <dsp:cNvPr id="0" name=""/>
        <dsp:cNvSpPr/>
      </dsp:nvSpPr>
      <dsp:spPr>
        <a:xfrm>
          <a:off x="2424109" y="1098100"/>
          <a:ext cx="5143377" cy="56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600" kern="1200" dirty="0"/>
            <a:t>Inerentes ao próprio indivíduo</a:t>
          </a:r>
        </a:p>
      </dsp:txBody>
      <dsp:txXfrm>
        <a:off x="2424109" y="1098100"/>
        <a:ext cx="5143377" cy="563062"/>
      </dsp:txXfrm>
    </dsp:sp>
    <dsp:sp modelId="{6B4F3E01-09D9-4F69-AB5C-FB69B3A89480}">
      <dsp:nvSpPr>
        <dsp:cNvPr id="0" name=""/>
        <dsp:cNvSpPr/>
      </dsp:nvSpPr>
      <dsp:spPr>
        <a:xfrm>
          <a:off x="3696" y="2333912"/>
          <a:ext cx="1890947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/>
            <a:t>Extrínsecos </a:t>
          </a:r>
        </a:p>
      </dsp:txBody>
      <dsp:txXfrm>
        <a:off x="3696" y="2333912"/>
        <a:ext cx="1890947" cy="514800"/>
      </dsp:txXfrm>
    </dsp:sp>
    <dsp:sp modelId="{CF099636-FC8B-49E2-95A3-C9FECE091D34}">
      <dsp:nvSpPr>
        <dsp:cNvPr id="0" name=""/>
        <dsp:cNvSpPr/>
      </dsp:nvSpPr>
      <dsp:spPr>
        <a:xfrm>
          <a:off x="1894644" y="1754762"/>
          <a:ext cx="378189" cy="16731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8396B-0B0F-4BBD-ACF0-9BBCAD4286C9}">
      <dsp:nvSpPr>
        <dsp:cNvPr id="0" name=""/>
        <dsp:cNvSpPr/>
      </dsp:nvSpPr>
      <dsp:spPr>
        <a:xfrm>
          <a:off x="2424109" y="1754762"/>
          <a:ext cx="5143377" cy="1673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600" kern="1200" dirty="0"/>
            <a:t>Relacionados com  dispositivos de interface entre o indivíduo e o meio envolvente ou ao próprio meio</a:t>
          </a:r>
        </a:p>
      </dsp:txBody>
      <dsp:txXfrm>
        <a:off x="2424109" y="1754762"/>
        <a:ext cx="5143377" cy="1673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E9C4F-5397-4ADB-8ED1-2474F41EA87D}">
      <dsp:nvSpPr>
        <dsp:cNvPr id="0" name=""/>
        <dsp:cNvSpPr/>
      </dsp:nvSpPr>
      <dsp:spPr>
        <a:xfrm>
          <a:off x="0" y="438456"/>
          <a:ext cx="1874837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 err="1"/>
            <a:t>Minor</a:t>
          </a:r>
          <a:endParaRPr lang="pt-PT" sz="3600" kern="1200" dirty="0"/>
        </a:p>
      </dsp:txBody>
      <dsp:txXfrm>
        <a:off x="0" y="438456"/>
        <a:ext cx="1874837" cy="712800"/>
      </dsp:txXfrm>
    </dsp:sp>
    <dsp:sp modelId="{03EF7D6B-54DA-4931-9C2F-B8DAA9E37213}">
      <dsp:nvSpPr>
        <dsp:cNvPr id="0" name=""/>
        <dsp:cNvSpPr/>
      </dsp:nvSpPr>
      <dsp:spPr>
        <a:xfrm>
          <a:off x="1874837" y="148881"/>
          <a:ext cx="374967" cy="1291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7EEAA-8F67-4743-A0A7-FACBBB263FAB}">
      <dsp:nvSpPr>
        <dsp:cNvPr id="0" name=""/>
        <dsp:cNvSpPr/>
      </dsp:nvSpPr>
      <dsp:spPr>
        <a:xfrm>
          <a:off x="2399791" y="148881"/>
          <a:ext cx="5099558" cy="1291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3600" kern="1200" dirty="0"/>
            <a:t>Outros </a:t>
          </a:r>
          <a:r>
            <a:rPr lang="pt-PT" sz="3600" kern="1200" dirty="0" err="1"/>
            <a:t>fatores</a:t>
          </a:r>
          <a:r>
            <a:rPr lang="pt-PT" sz="3600" kern="1200" dirty="0"/>
            <a:t>, mas menos frequentes</a:t>
          </a:r>
        </a:p>
      </dsp:txBody>
      <dsp:txXfrm>
        <a:off x="2399791" y="148881"/>
        <a:ext cx="5099558" cy="1291950"/>
      </dsp:txXfrm>
    </dsp:sp>
    <dsp:sp modelId="{7673BD1A-1667-456A-933F-432E10E93E9D}">
      <dsp:nvSpPr>
        <dsp:cNvPr id="0" name=""/>
        <dsp:cNvSpPr/>
      </dsp:nvSpPr>
      <dsp:spPr>
        <a:xfrm>
          <a:off x="0" y="2617356"/>
          <a:ext cx="1873006" cy="7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Major </a:t>
          </a:r>
        </a:p>
      </dsp:txBody>
      <dsp:txXfrm>
        <a:off x="0" y="2617356"/>
        <a:ext cx="1873006" cy="712800"/>
      </dsp:txXfrm>
    </dsp:sp>
    <dsp:sp modelId="{EE834817-B230-4D71-85D8-62F421713FE0}">
      <dsp:nvSpPr>
        <dsp:cNvPr id="0" name=""/>
        <dsp:cNvSpPr/>
      </dsp:nvSpPr>
      <dsp:spPr>
        <a:xfrm>
          <a:off x="1873006" y="1570431"/>
          <a:ext cx="374601" cy="2806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6021B-FB7C-40F3-B88C-3535A75D7CE9}">
      <dsp:nvSpPr>
        <dsp:cNvPr id="0" name=""/>
        <dsp:cNvSpPr/>
      </dsp:nvSpPr>
      <dsp:spPr>
        <a:xfrm>
          <a:off x="2397448" y="1570431"/>
          <a:ext cx="5094577" cy="2806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3600" kern="1200" dirty="0"/>
            <a:t>idade avançada, sexo feminino, uso de auxiliar de marcha e limitação nas </a:t>
          </a:r>
          <a:r>
            <a:rPr lang="pt-PT" sz="3600" kern="1200" dirty="0" err="1"/>
            <a:t>atividades</a:t>
          </a:r>
          <a:r>
            <a:rPr lang="pt-PT" sz="3600" kern="1200" dirty="0"/>
            <a:t> de vida diária</a:t>
          </a:r>
        </a:p>
      </dsp:txBody>
      <dsp:txXfrm>
        <a:off x="2397448" y="1570431"/>
        <a:ext cx="5094577" cy="2806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2CC82-9280-4C6E-A6BD-886555FE207A}">
      <dsp:nvSpPr>
        <dsp:cNvPr id="0" name=""/>
        <dsp:cNvSpPr/>
      </dsp:nvSpPr>
      <dsp:spPr>
        <a:xfrm rot="5400000">
          <a:off x="3428802" y="109422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Falls Prevention in Older Age</a:t>
          </a:r>
          <a:endParaRPr lang="pt-PT" sz="1400" kern="1200" dirty="0"/>
        </a:p>
      </dsp:txBody>
      <dsp:txXfrm rot="-5400000">
        <a:off x="3765263" y="261794"/>
        <a:ext cx="1004564" cy="1154671"/>
      </dsp:txXfrm>
    </dsp:sp>
    <dsp:sp modelId="{0FDF4DD5-16A4-4F91-9EF4-E42C3925DD3C}">
      <dsp:nvSpPr>
        <dsp:cNvPr id="0" name=""/>
        <dsp:cNvSpPr/>
      </dsp:nvSpPr>
      <dsp:spPr>
        <a:xfrm>
          <a:off x="5041539" y="335883"/>
          <a:ext cx="1872076" cy="100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Organização mundial de saúde</a:t>
          </a:r>
        </a:p>
      </dsp:txBody>
      <dsp:txXfrm>
        <a:off x="5041539" y="335883"/>
        <a:ext cx="1872076" cy="1006492"/>
      </dsp:txXfrm>
    </dsp:sp>
    <dsp:sp modelId="{1A6E7A62-8905-4C5C-AFA3-CB35738127CF}">
      <dsp:nvSpPr>
        <dsp:cNvPr id="0" name=""/>
        <dsp:cNvSpPr/>
      </dsp:nvSpPr>
      <dsp:spPr>
        <a:xfrm rot="5400000">
          <a:off x="1852635" y="109422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2189096" y="261794"/>
        <a:ext cx="1004564" cy="1154671"/>
      </dsp:txXfrm>
    </dsp:sp>
    <dsp:sp modelId="{81C46FA6-C0D7-434E-95F2-AC31F764AB53}">
      <dsp:nvSpPr>
        <dsp:cNvPr id="0" name=""/>
        <dsp:cNvSpPr/>
      </dsp:nvSpPr>
      <dsp:spPr>
        <a:xfrm rot="5400000">
          <a:off x="2637699" y="1533274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European Network for Safety among Elderly (EUNESE)</a:t>
          </a:r>
          <a:endParaRPr lang="pt-PT" sz="1400" kern="1200" dirty="0"/>
        </a:p>
      </dsp:txBody>
      <dsp:txXfrm rot="-5400000">
        <a:off x="2974160" y="1685646"/>
        <a:ext cx="1004564" cy="1154671"/>
      </dsp:txXfrm>
    </dsp:sp>
    <dsp:sp modelId="{692CBA4F-1E18-4BBF-AC92-01D21E702B21}">
      <dsp:nvSpPr>
        <dsp:cNvPr id="0" name=""/>
        <dsp:cNvSpPr/>
      </dsp:nvSpPr>
      <dsp:spPr>
        <a:xfrm>
          <a:off x="874659" y="1759735"/>
          <a:ext cx="1811686" cy="100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União europeia </a:t>
          </a:r>
        </a:p>
      </dsp:txBody>
      <dsp:txXfrm>
        <a:off x="874659" y="1759735"/>
        <a:ext cx="1811686" cy="1006492"/>
      </dsp:txXfrm>
    </dsp:sp>
    <dsp:sp modelId="{D61A4F7B-58CE-4318-8B65-2BEABA32D6F4}">
      <dsp:nvSpPr>
        <dsp:cNvPr id="0" name=""/>
        <dsp:cNvSpPr/>
      </dsp:nvSpPr>
      <dsp:spPr>
        <a:xfrm rot="5400000">
          <a:off x="4213866" y="1533274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4550327" y="1685646"/>
        <a:ext cx="1004564" cy="1154671"/>
      </dsp:txXfrm>
    </dsp:sp>
    <dsp:sp modelId="{3404E3DC-4851-4187-B0F8-E1BDFABF6E7B}">
      <dsp:nvSpPr>
        <dsp:cNvPr id="0" name=""/>
        <dsp:cNvSpPr/>
      </dsp:nvSpPr>
      <dsp:spPr>
        <a:xfrm rot="5400000">
          <a:off x="3428802" y="2957125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Prevention of Falls Network Europe (</a:t>
          </a:r>
          <a:r>
            <a:rPr lang="en-US" sz="1400" kern="1200" dirty="0" err="1"/>
            <a:t>ProfaNE</a:t>
          </a:r>
          <a:r>
            <a:rPr lang="en-US" sz="1400" kern="1200" dirty="0"/>
            <a:t>)</a:t>
          </a:r>
          <a:endParaRPr lang="pt-PT" sz="1400" kern="1200" dirty="0"/>
        </a:p>
      </dsp:txBody>
      <dsp:txXfrm rot="-5400000">
        <a:off x="3765263" y="3109497"/>
        <a:ext cx="1004564" cy="1154671"/>
      </dsp:txXfrm>
    </dsp:sp>
    <dsp:sp modelId="{691317FF-54ED-44F6-BAEB-6C011202BBF7}">
      <dsp:nvSpPr>
        <dsp:cNvPr id="0" name=""/>
        <dsp:cNvSpPr/>
      </dsp:nvSpPr>
      <dsp:spPr>
        <a:xfrm>
          <a:off x="5041539" y="3183586"/>
          <a:ext cx="1872076" cy="100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Universidade de Manchester</a:t>
          </a:r>
        </a:p>
      </dsp:txBody>
      <dsp:txXfrm>
        <a:off x="5041539" y="3183586"/>
        <a:ext cx="1872076" cy="1006492"/>
      </dsp:txXfrm>
    </dsp:sp>
    <dsp:sp modelId="{1A099F48-CA2C-4426-A7DB-E29F701D3ABC}">
      <dsp:nvSpPr>
        <dsp:cNvPr id="0" name=""/>
        <dsp:cNvSpPr/>
      </dsp:nvSpPr>
      <dsp:spPr>
        <a:xfrm rot="5400000">
          <a:off x="1852635" y="2957125"/>
          <a:ext cx="1677487" cy="1459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2189096" y="3109497"/>
        <a:ext cx="1004564" cy="11546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84A0-0951-4CB1-BE37-C1417F6FFC10}">
      <dsp:nvSpPr>
        <dsp:cNvPr id="0" name=""/>
        <dsp:cNvSpPr/>
      </dsp:nvSpPr>
      <dsp:spPr>
        <a:xfrm>
          <a:off x="323553" y="89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CDC29-1F50-4F53-B3C6-08DBABD642CE}">
      <dsp:nvSpPr>
        <dsp:cNvPr id="0" name=""/>
        <dsp:cNvSpPr/>
      </dsp:nvSpPr>
      <dsp:spPr>
        <a:xfrm>
          <a:off x="323553" y="121582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Medicação </a:t>
          </a:r>
        </a:p>
      </dsp:txBody>
      <dsp:txXfrm>
        <a:off x="323553" y="1215824"/>
        <a:ext cx="1763318" cy="654191"/>
      </dsp:txXfrm>
    </dsp:sp>
    <dsp:sp modelId="{B0C57B20-F06A-42C0-BD98-A5F9456125FB}">
      <dsp:nvSpPr>
        <dsp:cNvPr id="0" name=""/>
        <dsp:cNvSpPr/>
      </dsp:nvSpPr>
      <dsp:spPr>
        <a:xfrm>
          <a:off x="2263278" y="89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765B3-B379-453A-A3E4-2D164C4BBB45}">
      <dsp:nvSpPr>
        <dsp:cNvPr id="0" name=""/>
        <dsp:cNvSpPr/>
      </dsp:nvSpPr>
      <dsp:spPr>
        <a:xfrm>
          <a:off x="2263278" y="121582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Visão </a:t>
          </a:r>
        </a:p>
      </dsp:txBody>
      <dsp:txXfrm>
        <a:off x="2263278" y="1215824"/>
        <a:ext cx="1763318" cy="654191"/>
      </dsp:txXfrm>
    </dsp:sp>
    <dsp:sp modelId="{31DC64E3-4730-43A1-B9EC-A3D79A7FF3B4}">
      <dsp:nvSpPr>
        <dsp:cNvPr id="0" name=""/>
        <dsp:cNvSpPr/>
      </dsp:nvSpPr>
      <dsp:spPr>
        <a:xfrm>
          <a:off x="4203002" y="89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7EFD4-CA22-45C9-A4C3-1B5B8164E828}">
      <dsp:nvSpPr>
        <dsp:cNvPr id="0" name=""/>
        <dsp:cNvSpPr/>
      </dsp:nvSpPr>
      <dsp:spPr>
        <a:xfrm>
          <a:off x="4203002" y="121582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Riscos ambientais</a:t>
          </a:r>
        </a:p>
      </dsp:txBody>
      <dsp:txXfrm>
        <a:off x="4203002" y="1215824"/>
        <a:ext cx="1763318" cy="654191"/>
      </dsp:txXfrm>
    </dsp:sp>
    <dsp:sp modelId="{820FD421-8FA3-41AF-BF5E-6FF702D2A6DA}">
      <dsp:nvSpPr>
        <dsp:cNvPr id="0" name=""/>
        <dsp:cNvSpPr/>
      </dsp:nvSpPr>
      <dsp:spPr>
        <a:xfrm>
          <a:off x="6142727" y="89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CBE7-FDB9-4A20-9391-5C4F6F0D0801}">
      <dsp:nvSpPr>
        <dsp:cNvPr id="0" name=""/>
        <dsp:cNvSpPr/>
      </dsp:nvSpPr>
      <dsp:spPr>
        <a:xfrm>
          <a:off x="6142727" y="121582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Pressão arterial ortostática </a:t>
          </a:r>
        </a:p>
      </dsp:txBody>
      <dsp:txXfrm>
        <a:off x="6142727" y="1215824"/>
        <a:ext cx="1763318" cy="654191"/>
      </dsp:txXfrm>
    </dsp:sp>
    <dsp:sp modelId="{13A30174-042B-456E-A64E-DAEA13C71379}">
      <dsp:nvSpPr>
        <dsp:cNvPr id="0" name=""/>
        <dsp:cNvSpPr/>
      </dsp:nvSpPr>
      <dsp:spPr>
        <a:xfrm>
          <a:off x="1293415" y="204634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287FF-4125-484B-BB9A-173782D49A72}">
      <dsp:nvSpPr>
        <dsp:cNvPr id="0" name=""/>
        <dsp:cNvSpPr/>
      </dsp:nvSpPr>
      <dsp:spPr>
        <a:xfrm>
          <a:off x="1293415" y="326127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Avaliação cognitiva </a:t>
          </a:r>
        </a:p>
      </dsp:txBody>
      <dsp:txXfrm>
        <a:off x="1293415" y="3261274"/>
        <a:ext cx="1763318" cy="654191"/>
      </dsp:txXfrm>
    </dsp:sp>
    <dsp:sp modelId="{637878D5-E56F-41BE-9A4D-1FD8828604EE}">
      <dsp:nvSpPr>
        <dsp:cNvPr id="0" name=""/>
        <dsp:cNvSpPr/>
      </dsp:nvSpPr>
      <dsp:spPr>
        <a:xfrm>
          <a:off x="3233140" y="2046347"/>
          <a:ext cx="1763318" cy="1214926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24DC9-AA13-46B5-8D0C-C3C16B018E66}">
      <dsp:nvSpPr>
        <dsp:cNvPr id="0" name=""/>
        <dsp:cNvSpPr/>
      </dsp:nvSpPr>
      <dsp:spPr>
        <a:xfrm>
          <a:off x="3233140" y="326127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Equilíbrio e marcha</a:t>
          </a:r>
        </a:p>
      </dsp:txBody>
      <dsp:txXfrm>
        <a:off x="3233140" y="3261274"/>
        <a:ext cx="1763318" cy="654191"/>
      </dsp:txXfrm>
    </dsp:sp>
    <dsp:sp modelId="{1CD35A22-7C51-45FC-8234-9946DA1D514F}">
      <dsp:nvSpPr>
        <dsp:cNvPr id="0" name=""/>
        <dsp:cNvSpPr/>
      </dsp:nvSpPr>
      <dsp:spPr>
        <a:xfrm>
          <a:off x="5545551" y="2046347"/>
          <a:ext cx="1017946" cy="1214926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A3B2-6132-4019-85A7-104DA06ACB43}">
      <dsp:nvSpPr>
        <dsp:cNvPr id="0" name=""/>
        <dsp:cNvSpPr/>
      </dsp:nvSpPr>
      <dsp:spPr>
        <a:xfrm>
          <a:off x="5172865" y="3261274"/>
          <a:ext cx="1763318" cy="654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Actividades de Vida diárias</a:t>
          </a:r>
        </a:p>
      </dsp:txBody>
      <dsp:txXfrm>
        <a:off x="5172865" y="3261274"/>
        <a:ext cx="1763318" cy="654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5375A-AAD7-4342-BF41-5D9C41A9A2DA}">
      <dsp:nvSpPr>
        <dsp:cNvPr id="0" name=""/>
        <dsp:cNvSpPr/>
      </dsp:nvSpPr>
      <dsp:spPr>
        <a:xfrm>
          <a:off x="2507" y="298674"/>
          <a:ext cx="3706239" cy="2553599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85334-377E-45F7-82B3-D32E08E72F07}">
      <dsp:nvSpPr>
        <dsp:cNvPr id="0" name=""/>
        <dsp:cNvSpPr/>
      </dsp:nvSpPr>
      <dsp:spPr>
        <a:xfrm>
          <a:off x="2507" y="2852273"/>
          <a:ext cx="3706239" cy="137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Um tapete que não está devidamente fixo, nem tem proteção antiderrapante, uma gaveta ou a porta de um armário abertas, um fio do telefone solto.</a:t>
          </a:r>
        </a:p>
      </dsp:txBody>
      <dsp:txXfrm>
        <a:off x="2507" y="2852273"/>
        <a:ext cx="3706239" cy="1375014"/>
      </dsp:txXfrm>
    </dsp:sp>
    <dsp:sp modelId="{FE7DFC62-A057-4525-9822-A81F1F03BD8F}">
      <dsp:nvSpPr>
        <dsp:cNvPr id="0" name=""/>
        <dsp:cNvSpPr/>
      </dsp:nvSpPr>
      <dsp:spPr>
        <a:xfrm>
          <a:off x="4079527" y="298674"/>
          <a:ext cx="3706239" cy="255359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4DEA5-F6B9-4F69-B738-8DAD5F0A3332}">
      <dsp:nvSpPr>
        <dsp:cNvPr id="0" name=""/>
        <dsp:cNvSpPr/>
      </dsp:nvSpPr>
      <dsp:spPr>
        <a:xfrm>
          <a:off x="4079527" y="2852273"/>
          <a:ext cx="3706239" cy="137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O lugar mais perigoso são 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escadas, que apresentam riscos para todas as idades. </a:t>
          </a:r>
        </a:p>
      </dsp:txBody>
      <dsp:txXfrm>
        <a:off x="4079527" y="2852273"/>
        <a:ext cx="3706239" cy="1375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B950-120C-4E4E-B5BB-2914A2C83F8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6FB5E-777F-430E-A727-F5571CD268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9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486600" cy="1470025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27431" r="32472" b="25181"/>
          <a:stretch/>
        </p:blipFill>
        <p:spPr bwMode="auto">
          <a:xfrm>
            <a:off x="-30404" y="3128365"/>
            <a:ext cx="823964" cy="5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8848" r="31747" b="25007"/>
          <a:stretch/>
        </p:blipFill>
        <p:spPr bwMode="auto">
          <a:xfrm>
            <a:off x="-30404" y="3604453"/>
            <a:ext cx="814190" cy="5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4755" r="29722" b="25000"/>
          <a:stretch/>
        </p:blipFill>
        <p:spPr bwMode="auto">
          <a:xfrm>
            <a:off x="-30404" y="4128446"/>
            <a:ext cx="814190" cy="5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27431" r="32472" b="25181"/>
          <a:stretch/>
        </p:blipFill>
        <p:spPr bwMode="auto">
          <a:xfrm>
            <a:off x="-15476" y="4660133"/>
            <a:ext cx="781524" cy="5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8848" r="31747" b="25007"/>
          <a:stretch/>
        </p:blipFill>
        <p:spPr bwMode="auto">
          <a:xfrm>
            <a:off x="-28632" y="5172337"/>
            <a:ext cx="814190" cy="5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4755" r="29722" b="25000"/>
          <a:stretch/>
        </p:blipFill>
        <p:spPr bwMode="auto">
          <a:xfrm>
            <a:off x="-48142" y="5696330"/>
            <a:ext cx="814190" cy="5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27431" r="32472" b="25181"/>
          <a:stretch/>
        </p:blipFill>
        <p:spPr bwMode="auto">
          <a:xfrm>
            <a:off x="-20363" y="1556986"/>
            <a:ext cx="823964" cy="5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8848" r="31747" b="25007"/>
          <a:stretch/>
        </p:blipFill>
        <p:spPr bwMode="auto">
          <a:xfrm>
            <a:off x="-20363" y="2093796"/>
            <a:ext cx="814190" cy="5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4755" r="29722" b="25000"/>
          <a:stretch/>
        </p:blipFill>
        <p:spPr bwMode="auto">
          <a:xfrm>
            <a:off x="-20363" y="2571626"/>
            <a:ext cx="814190" cy="5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xão recta 17"/>
          <p:cNvCxnSpPr/>
          <p:nvPr userDrawn="1"/>
        </p:nvCxnSpPr>
        <p:spPr>
          <a:xfrm>
            <a:off x="-36512" y="1522458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 userDrawn="1"/>
        </p:nvCxnSpPr>
        <p:spPr>
          <a:xfrm>
            <a:off x="-48142" y="1450450"/>
            <a:ext cx="919214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>
            <a:cxnSpLocks/>
          </p:cNvCxnSpPr>
          <p:nvPr userDrawn="1"/>
        </p:nvCxnSpPr>
        <p:spPr>
          <a:xfrm flipH="1">
            <a:off x="766047" y="0"/>
            <a:ext cx="47024" cy="68573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 userDrawn="1"/>
        </p:nvSpPr>
        <p:spPr>
          <a:xfrm>
            <a:off x="1187624" y="125974"/>
            <a:ext cx="7776864" cy="107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pt-PT" sz="11200" b="1" dirty="0">
                <a:solidFill>
                  <a:srgbClr val="FFC000"/>
                </a:solidFill>
                <a:effectLst/>
              </a:rPr>
              <a:t>Curso de Licenciatura em </a:t>
            </a:r>
            <a:r>
              <a:rPr lang="pt-PT" sz="11200" b="1" baseline="0" dirty="0">
                <a:solidFill>
                  <a:srgbClr val="FFC000"/>
                </a:solidFill>
                <a:effectLst/>
              </a:rPr>
              <a:t>Enfermagem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89" y="6266443"/>
            <a:ext cx="816136" cy="5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xão recta 23"/>
          <p:cNvCxnSpPr/>
          <p:nvPr userDrawn="1"/>
        </p:nvCxnSpPr>
        <p:spPr>
          <a:xfrm>
            <a:off x="-50089" y="6266443"/>
            <a:ext cx="919214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D597335-B432-451C-828A-844FCB555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59678"/>
          <a:stretch/>
        </p:blipFill>
        <p:spPr>
          <a:xfrm>
            <a:off x="-34346" y="183756"/>
            <a:ext cx="847417" cy="42773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89D8939-C4D1-4A0E-B665-EA4F3967A5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4" y="636356"/>
            <a:ext cx="776883" cy="7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5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270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8100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A4112238-8C0E-4142-9D35-952F5FF406BE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774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005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810000"/>
            <a:ext cx="40005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069B1070-3377-4850-8953-188EC7132CCC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900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934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78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086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812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830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26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862" y="179870"/>
            <a:ext cx="7796771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6939" y="1527560"/>
            <a:ext cx="7787208" cy="4525963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Conexão recta 7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xão recta 21"/>
          <p:cNvCxnSpPr>
            <a:cxnSpLocks/>
          </p:cNvCxnSpPr>
          <p:nvPr userDrawn="1"/>
        </p:nvCxnSpPr>
        <p:spPr>
          <a:xfrm>
            <a:off x="-11630" y="1340768"/>
            <a:ext cx="919214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 userDrawn="1"/>
        </p:nvCxnSpPr>
        <p:spPr>
          <a:xfrm flipH="1">
            <a:off x="766047" y="0"/>
            <a:ext cx="37554" cy="6858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" y="6320841"/>
            <a:ext cx="740997" cy="5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xão recta 26"/>
          <p:cNvCxnSpPr/>
          <p:nvPr userDrawn="1"/>
        </p:nvCxnSpPr>
        <p:spPr>
          <a:xfrm>
            <a:off x="-50089" y="6266443"/>
            <a:ext cx="919214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6CB8DBD7-2B49-4DD2-A39C-C5A7B17CA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626" y="261015"/>
            <a:ext cx="846565" cy="3440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BBA300D-0E00-43A7-ADD4-9BD1F922E0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4" y="636356"/>
            <a:ext cx="776883" cy="7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73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772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35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656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3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90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9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554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4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2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561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19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2CD9-FACE-47B9-B04E-8A466799F3F2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7B8B-0FF0-4138-A01F-4C4D52BDAC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9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D152-B3BC-4732-A308-0D7626031A84}" type="datetimeFigureOut">
              <a:rPr lang="pt-PT" smtClean="0"/>
              <a:pPr/>
              <a:t>31/01/2018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F064-F342-4E02-900F-924F9EC002C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07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Prevenção do Risco de queda na pessoa idosa residente na comunidade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68774"/>
            <a:ext cx="6400800" cy="1470025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Luís Sousa, Ivete Sá e Rosa Romero</a:t>
            </a:r>
          </a:p>
          <a:p>
            <a:endParaRPr lang="pt-PT" dirty="0"/>
          </a:p>
          <a:p>
            <a:r>
              <a:rPr lang="pt-PT" dirty="0"/>
              <a:t>2.2.2018</a:t>
            </a:r>
          </a:p>
        </p:txBody>
      </p:sp>
    </p:spTree>
    <p:extLst>
      <p:ext uri="{BB962C8B-B14F-4D97-AF65-F5344CB8AC3E}">
        <p14:creationId xmlns:p14="http://schemas.microsoft.com/office/powerpoint/2010/main" val="96571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42A3-05EE-4D17-8CBE-5065C165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Índice de dependência total por Municípios </a:t>
            </a:r>
          </a:p>
        </p:txBody>
      </p:sp>
      <p:pic>
        <p:nvPicPr>
          <p:cNvPr id="3" name="Marcador de Posição de Conteúdo 2">
            <a:extLst>
              <a:ext uri="{FF2B5EF4-FFF2-40B4-BE49-F238E27FC236}">
                <a16:creationId xmlns:a16="http://schemas.microsoft.com/office/drawing/2014/main" id="{5B5D661E-8418-4B44-AC06-69B60722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3" t="23664" r="51114" b="43447"/>
          <a:stretch/>
        </p:blipFill>
        <p:spPr>
          <a:xfrm>
            <a:off x="2555776" y="1466782"/>
            <a:ext cx="3672408" cy="459051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657BA47-4886-4B40-976A-800B745F61EE}"/>
              </a:ext>
            </a:extLst>
          </p:cNvPr>
          <p:cNvSpPr/>
          <p:nvPr/>
        </p:nvSpPr>
        <p:spPr>
          <a:xfrm>
            <a:off x="899592" y="6433591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https://www.pordata.pt/Municipios/%C3%8Dndice+de+depend%C3%AAncia+total-459</a:t>
            </a:r>
          </a:p>
        </p:txBody>
      </p:sp>
    </p:spTree>
    <p:extLst>
      <p:ext uri="{BB962C8B-B14F-4D97-AF65-F5344CB8AC3E}">
        <p14:creationId xmlns:p14="http://schemas.microsoft.com/office/powerpoint/2010/main" val="11007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0D0A9-56BD-4D98-893E-F4AD8B52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Pirâmide etária Europa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6CDF6F-1E5F-43DA-8E94-9455623DACE9}"/>
              </a:ext>
            </a:extLst>
          </p:cNvPr>
          <p:cNvSpPr/>
          <p:nvPr/>
        </p:nvSpPr>
        <p:spPr>
          <a:xfrm>
            <a:off x="1115616" y="64335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/>
              <a:t>https://www.populationpyramid.net/pt/europa/2016/</a:t>
            </a:r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7BD88E17-4AD9-4248-A71A-266882D0E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>
          <a:xfrm>
            <a:off x="3750017" y="1534378"/>
            <a:ext cx="4649227" cy="4483000"/>
          </a:xfr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E9FD9CB-6418-4882-B6AF-D464D074F22C}"/>
              </a:ext>
            </a:extLst>
          </p:cNvPr>
          <p:cNvSpPr txBox="1">
            <a:spLocks/>
          </p:cNvSpPr>
          <p:nvPr/>
        </p:nvSpPr>
        <p:spPr>
          <a:xfrm>
            <a:off x="1116792" y="1772816"/>
            <a:ext cx="1600200" cy="434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3600" dirty="0"/>
              <a:t>Pirâmide Envelhecida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E9DF001-1F11-4209-A081-9AA08C66B13F}"/>
              </a:ext>
            </a:extLst>
          </p:cNvPr>
          <p:cNvSpPr txBox="1"/>
          <p:nvPr/>
        </p:nvSpPr>
        <p:spPr>
          <a:xfrm>
            <a:off x="2339752" y="5852751"/>
            <a:ext cx="483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Característica de um país desenvolvido</a:t>
            </a:r>
          </a:p>
        </p:txBody>
      </p:sp>
    </p:spTree>
    <p:extLst>
      <p:ext uri="{BB962C8B-B14F-4D97-AF65-F5344CB8AC3E}">
        <p14:creationId xmlns:p14="http://schemas.microsoft.com/office/powerpoint/2010/main" val="270385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0D0A9-56BD-4D98-893E-F4AD8B52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Pirâmide etária Portugal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1DF117E-099F-4D10-BD11-B1E4E32C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>
          <a:xfrm>
            <a:off x="1403648" y="1527175"/>
            <a:ext cx="6840760" cy="4621867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D6CDF6F-1E5F-43DA-8E94-9455623DACE9}"/>
              </a:ext>
            </a:extLst>
          </p:cNvPr>
          <p:cNvSpPr/>
          <p:nvPr/>
        </p:nvSpPr>
        <p:spPr>
          <a:xfrm>
            <a:off x="1115616" y="64335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/>
              <a:t>https://www.populationpyramid.net/pt/portugal/2016/</a:t>
            </a:r>
          </a:p>
        </p:txBody>
      </p:sp>
    </p:spTree>
    <p:extLst>
      <p:ext uri="{BB962C8B-B14F-4D97-AF65-F5344CB8AC3E}">
        <p14:creationId xmlns:p14="http://schemas.microsoft.com/office/powerpoint/2010/main" val="75240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27445-F946-4012-95DA-4586A7E9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Consequências Socioeconómicas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1A05215F-FE33-4BB6-A016-000E0EF62C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6613" y="1527175"/>
          <a:ext cx="77882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90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9DA16-E4E6-448F-B0AE-3EEC756E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Principais acidentes nas pessoas idosas na europa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63504FD4-A8A7-4968-B287-0005F0CA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76" y="1916832"/>
            <a:ext cx="8188942" cy="38884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33309EC-E1CD-44A2-B4A7-641A1D39A288}"/>
              </a:ext>
            </a:extLst>
          </p:cNvPr>
          <p:cNvSpPr/>
          <p:nvPr/>
        </p:nvSpPr>
        <p:spPr>
          <a:xfrm>
            <a:off x="836613" y="6262521"/>
            <a:ext cx="683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Portugal, Ministério da Saúde. Direção-Geral da Saúde e Fundação MAPFRE (2012). Programa Nacional de Prevenção de Acidentes. Projeto: COM MAIS CUIDADO - Prevenção de acidentes domésticos com</a:t>
            </a:r>
          </a:p>
          <a:p>
            <a:r>
              <a:rPr lang="pt-PT" sz="1200" dirty="0"/>
              <a:t>pessoas Idosas. Manual de Apoio e Formulário. Lisboa. 37 p </a:t>
            </a:r>
          </a:p>
        </p:txBody>
      </p:sp>
    </p:spTree>
    <p:extLst>
      <p:ext uri="{BB962C8B-B14F-4D97-AF65-F5344CB8AC3E}">
        <p14:creationId xmlns:p14="http://schemas.microsoft.com/office/powerpoint/2010/main" val="250365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A5930-FB37-4C17-819D-EEB04891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Principais acidentes nas pessoas idosas na europa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83EB5C6-5BEC-4333-8F22-A65212806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353" y="1628800"/>
            <a:ext cx="7552095" cy="4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2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3BF2B-C755-4839-81FB-2ECFCBB0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/>
              <a:t>Distribuição dos custos de internamentos da população com 65 ou mais anos (em euros e %), por ARS (2012)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6EFC3E9C-936B-456D-8838-59CD519A9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34"/>
          <a:stretch/>
        </p:blipFill>
        <p:spPr>
          <a:xfrm>
            <a:off x="864096" y="1628800"/>
            <a:ext cx="8100392" cy="37571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81FBECF-9F98-4DAD-A46A-F6C5D2D00E95}"/>
              </a:ext>
            </a:extLst>
          </p:cNvPr>
          <p:cNvSpPr/>
          <p:nvPr/>
        </p:nvSpPr>
        <p:spPr>
          <a:xfrm>
            <a:off x="1050632" y="63093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Direção Geral da Saúde (2014). Portugal IDADE MAIOR em números, 2014: A Saúde da População Portuguesa com 65 ou mais anos de idade. Lisboa: Direção Geral da Saúde.</a:t>
            </a:r>
          </a:p>
        </p:txBody>
      </p:sp>
    </p:spTree>
    <p:extLst>
      <p:ext uri="{BB962C8B-B14F-4D97-AF65-F5344CB8AC3E}">
        <p14:creationId xmlns:p14="http://schemas.microsoft.com/office/powerpoint/2010/main" val="377538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6C378-C276-4718-ACC1-349C7050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000" dirty="0"/>
              <a:t>Caracterização da produção hospitalar e respetivos padrões de morbilidade relativos a Fratura do Membro Inferior, segundo Grupo Etário, Portugal Continental (2009 a 2012)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61F30EA8-7A58-43D5-9EE8-F0C319CE4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52" b="3292"/>
          <a:stretch/>
        </p:blipFill>
        <p:spPr>
          <a:xfrm>
            <a:off x="827585" y="1406183"/>
            <a:ext cx="8294406" cy="490313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C7D6639-DA82-42FA-B47C-0A17E22EC6E2}"/>
              </a:ext>
            </a:extLst>
          </p:cNvPr>
          <p:cNvSpPr/>
          <p:nvPr/>
        </p:nvSpPr>
        <p:spPr>
          <a:xfrm>
            <a:off x="1050632" y="63093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Direção Geral da Saúde (2014). Portugal IDADE MAIOR em números, 2014: A Saúde da População Portuguesa com 65 ou mais anos de idade. Lisboa: Direção Geral da Saúde.</a:t>
            </a:r>
          </a:p>
        </p:txBody>
      </p:sp>
    </p:spTree>
    <p:extLst>
      <p:ext uri="{BB962C8B-B14F-4D97-AF65-F5344CB8AC3E}">
        <p14:creationId xmlns:p14="http://schemas.microsoft.com/office/powerpoint/2010/main" val="52395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968AA-F261-402B-815F-78430AF8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Determinantes de incapacidade mais frequentes, por género 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396B0245-501B-4E54-8FFE-FE744FEF3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3" y="1628800"/>
            <a:ext cx="8293968" cy="39604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23F2334-FE6D-47FD-968A-F6C914EB9121}"/>
              </a:ext>
            </a:extLst>
          </p:cNvPr>
          <p:cNvSpPr/>
          <p:nvPr/>
        </p:nvSpPr>
        <p:spPr>
          <a:xfrm>
            <a:off x="1040862" y="5560462"/>
            <a:ext cx="713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ICPC-2- Classificação Internacional das Doenças para os Cuidados de Saúde Primários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B600BAF-62B2-4AB8-A387-FF5E32F2F3E9}"/>
              </a:ext>
            </a:extLst>
          </p:cNvPr>
          <p:cNvSpPr/>
          <p:nvPr/>
        </p:nvSpPr>
        <p:spPr>
          <a:xfrm>
            <a:off x="836939" y="6280919"/>
            <a:ext cx="812754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dirty="0"/>
              <a:t>Broeiro-Gonçalves, P. (2017). Morbilidade em Idosos Dependentes ao Cuidado das Equipas Domiciliárias da Rede Nacional de Cuidados Continuados Integrados na Região de Lisboa e Vale do Tejo: Estudo Transversal Observacional. </a:t>
            </a:r>
            <a:r>
              <a:rPr lang="pt-PT" sz="1050" dirty="0" err="1"/>
              <a:t>Acta</a:t>
            </a:r>
            <a:r>
              <a:rPr lang="pt-PT" sz="1050" dirty="0"/>
              <a:t> Medica Portuguesa, 30, 546-554 ▪ https://doi.org/10.20344/amp.8218</a:t>
            </a:r>
          </a:p>
        </p:txBody>
      </p:sp>
    </p:spTree>
    <p:extLst>
      <p:ext uri="{BB962C8B-B14F-4D97-AF65-F5344CB8AC3E}">
        <p14:creationId xmlns:p14="http://schemas.microsoft.com/office/powerpoint/2010/main" val="69682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altLang="pt-PT" sz="3600"/>
              <a:t>Problemática das quedas no idoso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230801"/>
              </p:ext>
            </p:extLst>
          </p:nvPr>
        </p:nvGraphicFramePr>
        <p:xfrm>
          <a:off x="914400" y="16398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4" name="Rectângulo 4"/>
          <p:cNvSpPr>
            <a:spLocks noChangeArrowheads="1"/>
          </p:cNvSpPr>
          <p:nvPr/>
        </p:nvSpPr>
        <p:spPr bwMode="auto">
          <a:xfrm>
            <a:off x="468313" y="6380163"/>
            <a:ext cx="850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latin typeface="Times New Roman" pitchFamily="18" charset="0"/>
              </a:rPr>
              <a:t>Chang JT, Morton SC, Rubenstein LZ, Mojica WA, Maglione M,Suttorp MJ, et al. Interventions for the prevention of falls in olderadults: systematic review and meta-analysis of randomised clinicaltrials. BMJ 2004;328:680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28800"/>
            <a:ext cx="793361" cy="11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76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Evolução da realidade Demográfica dos idosos em Portugal e na Europa </a:t>
            </a:r>
          </a:p>
          <a:p>
            <a:r>
              <a:rPr lang="pt-PT" dirty="0"/>
              <a:t>A problemática das quedas nas pessoas idosas</a:t>
            </a:r>
          </a:p>
          <a:p>
            <a:r>
              <a:rPr lang="pt-PT" dirty="0"/>
              <a:t>Implementação da </a:t>
            </a:r>
            <a:r>
              <a:rPr lang="pt-PT" dirty="0" err="1"/>
              <a:t>Guideline</a:t>
            </a:r>
            <a:r>
              <a:rPr lang="pt-PT" dirty="0"/>
              <a:t> da RNAO “</a:t>
            </a:r>
            <a:r>
              <a:rPr lang="en-US" dirty="0"/>
              <a:t>Prevention of Falls and Fall Injuries in the Older Adult”</a:t>
            </a:r>
            <a:endParaRPr lang="pt-PT" dirty="0"/>
          </a:p>
          <a:p>
            <a:r>
              <a:rPr lang="pt-PT" dirty="0"/>
              <a:t>Avaliação do risco de queda na pessoa idosa</a:t>
            </a:r>
          </a:p>
          <a:p>
            <a:r>
              <a:rPr lang="pt-PT" dirty="0"/>
              <a:t>Prevenção de quedas na pessoa idosa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099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pt-PT" dirty="0"/>
              <a:t>Problemática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523818"/>
              </p:ext>
            </p:extLst>
          </p:nvPr>
        </p:nvGraphicFramePr>
        <p:xfrm>
          <a:off x="1043608" y="1507319"/>
          <a:ext cx="461885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825875"/>
            <a:ext cx="27114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628775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ângulo 6"/>
          <p:cNvSpPr>
            <a:spLocks noChangeArrowheads="1"/>
          </p:cNvSpPr>
          <p:nvPr/>
        </p:nvSpPr>
        <p:spPr bwMode="auto">
          <a:xfrm>
            <a:off x="755650" y="6392863"/>
            <a:ext cx="850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latin typeface="Times New Roman" pitchFamily="18" charset="0"/>
              </a:rPr>
              <a:t>Chang JT, Morton SC, Rubenstein LZ, Mojica WA, Maglione M,Suttorp MJ, et al. Interventions for the prevention of falls in olderadults: systematic review and meta-analysis of randomised clinicaltrials. BMJ 2004;328:680</a:t>
            </a:r>
          </a:p>
        </p:txBody>
      </p:sp>
    </p:spTree>
    <p:extLst>
      <p:ext uri="{BB962C8B-B14F-4D97-AF65-F5344CB8AC3E}">
        <p14:creationId xmlns:p14="http://schemas.microsoft.com/office/powerpoint/2010/main" val="105150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Definição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4644008" y="4227603"/>
            <a:ext cx="2156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/>
              <a:t>http://www.julianaburigo.com.br/blog/?p=491</a:t>
            </a:r>
          </a:p>
        </p:txBody>
      </p:sp>
      <p:sp>
        <p:nvSpPr>
          <p:cNvPr id="6" name="Rectângulo 5"/>
          <p:cNvSpPr/>
          <p:nvPr/>
        </p:nvSpPr>
        <p:spPr>
          <a:xfrm>
            <a:off x="899592" y="639633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err="1"/>
              <a:t>Gasparotto</a:t>
            </a:r>
            <a:r>
              <a:rPr lang="pt-PT" sz="1200" dirty="0"/>
              <a:t>, L. P. R., </a:t>
            </a:r>
            <a:r>
              <a:rPr lang="pt-PT" sz="1200" dirty="0" err="1"/>
              <a:t>Falsarella</a:t>
            </a:r>
            <a:r>
              <a:rPr lang="pt-PT" sz="1200" dirty="0"/>
              <a:t>, G. R., &amp; Coimbra, A. M. V. (2014). As quedas no cenário da velhice: conceitos básicos e </a:t>
            </a:r>
            <a:r>
              <a:rPr lang="pt-PT" sz="1200" dirty="0" err="1"/>
              <a:t>atualidades</a:t>
            </a:r>
            <a:r>
              <a:rPr lang="pt-PT" sz="1200" dirty="0"/>
              <a:t> da pesquisa em saúde. Revista Brasileira de Geriatria e Gerontologia, 17(1), 201-209.</a:t>
            </a:r>
          </a:p>
        </p:txBody>
      </p:sp>
    </p:spTree>
    <p:extLst>
      <p:ext uri="{BB962C8B-B14F-4D97-AF65-F5344CB8AC3E}">
        <p14:creationId xmlns:p14="http://schemas.microsoft.com/office/powerpoint/2010/main" val="338974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Classificação dos </a:t>
            </a:r>
            <a:r>
              <a:rPr lang="pt-PT" dirty="0" err="1"/>
              <a:t>fatores</a:t>
            </a:r>
            <a:r>
              <a:rPr lang="pt-PT" dirty="0"/>
              <a:t> de risco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1600200"/>
          <a:ext cx="75711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1115616" y="621166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Soares Branco, P. P. V. G. (2013). Avaliação e modificação do risco de queda em idosos com recurso à </a:t>
            </a:r>
            <a:r>
              <a:rPr lang="pt-PT" sz="1200" dirty="0" err="1"/>
              <a:t>posturografia</a:t>
            </a:r>
            <a:r>
              <a:rPr lang="pt-PT" sz="1200" dirty="0"/>
              <a:t> dinâmica computorizada. Tese de doutoramento. Faculdade de Ciências Médicas. Universidade Nova de Lisboa. Lisboa. Disponível em: https://run.unl.pt/bitstream/10362/10526/1/Branco%20Pedro%202013.pdf</a:t>
            </a:r>
          </a:p>
        </p:txBody>
      </p:sp>
    </p:spTree>
    <p:extLst>
      <p:ext uri="{BB962C8B-B14F-4D97-AF65-F5344CB8AC3E}">
        <p14:creationId xmlns:p14="http://schemas.microsoft.com/office/powerpoint/2010/main" val="52570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pt-PT" dirty="0"/>
              <a:t>Classificação de </a:t>
            </a:r>
            <a:r>
              <a:rPr lang="pt-PT" dirty="0" err="1"/>
              <a:t>fatores</a:t>
            </a:r>
            <a:r>
              <a:rPr lang="pt-PT" dirty="0"/>
              <a:t> de risco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187450" y="1600200"/>
          <a:ext cx="7499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ângulo 3"/>
          <p:cNvSpPr/>
          <p:nvPr/>
        </p:nvSpPr>
        <p:spPr>
          <a:xfrm>
            <a:off x="1115616" y="621166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Soares Branco, P. P. V. G. (2013). Avaliação e modificação do risco de queda em idosos com recurso à </a:t>
            </a:r>
            <a:r>
              <a:rPr lang="pt-PT" sz="1200" dirty="0" err="1"/>
              <a:t>posturografia</a:t>
            </a:r>
            <a:r>
              <a:rPr lang="pt-PT" sz="1200" dirty="0"/>
              <a:t> dinâmica computorizada. Tese de doutoramento. Faculdade de Ciências Médicas. Universidade Nova de Lisboa. Lisboa. Disponível em: https://run.unl.pt/bitstream/10362/10526/1/Branco%20Pedro%202013.pdf</a:t>
            </a:r>
          </a:p>
        </p:txBody>
      </p:sp>
    </p:spTree>
    <p:extLst>
      <p:ext uri="{BB962C8B-B14F-4D97-AF65-F5344CB8AC3E}">
        <p14:creationId xmlns:p14="http://schemas.microsoft.com/office/powerpoint/2010/main" val="8259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228B3-7872-49E5-973C-54BA7BF9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Prevenção dos acidentes domésticos com pessoas idosas</a:t>
            </a:r>
            <a:endParaRPr lang="pt-PT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5DC6EFC5-25C8-46A2-AEBC-4651FBA16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36016"/>
              </p:ext>
            </p:extLst>
          </p:nvPr>
        </p:nvGraphicFramePr>
        <p:xfrm>
          <a:off x="836613" y="1527175"/>
          <a:ext cx="77882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EA92E60-E48E-464C-9B45-665A470B7DCC}"/>
              </a:ext>
            </a:extLst>
          </p:cNvPr>
          <p:cNvSpPr/>
          <p:nvPr/>
        </p:nvSpPr>
        <p:spPr>
          <a:xfrm>
            <a:off x="836613" y="6262521"/>
            <a:ext cx="683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Portugal, Ministério da Saúde. Direção-Geral da Saúde e Fundação MAPFRE (2012). Programa Nacional de Prevenção de Acidentes. Projeto: COM MAIS CUIDADO - Prevenção de acidentes domésticos com</a:t>
            </a:r>
          </a:p>
          <a:p>
            <a:r>
              <a:rPr lang="pt-PT" sz="1200" dirty="0"/>
              <a:t>pessoas Idosas. Manual de Apoio e Formulário. Lisboa. 37 p </a:t>
            </a:r>
          </a:p>
        </p:txBody>
      </p:sp>
    </p:spTree>
    <p:extLst>
      <p:ext uri="{BB962C8B-B14F-4D97-AF65-F5344CB8AC3E}">
        <p14:creationId xmlns:p14="http://schemas.microsoft.com/office/powerpoint/2010/main" val="199273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0B93B-A9A4-44DB-AFE3-D83AA13B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79870"/>
            <a:ext cx="8316416" cy="1143000"/>
          </a:xfrm>
        </p:spPr>
        <p:txBody>
          <a:bodyPr>
            <a:noAutofit/>
          </a:bodyPr>
          <a:lstStyle/>
          <a:p>
            <a:r>
              <a:rPr lang="pt-PT" sz="2800" dirty="0"/>
              <a:t>Implementação da </a:t>
            </a:r>
            <a:r>
              <a:rPr lang="pt-PT" sz="2800" dirty="0" err="1"/>
              <a:t>Guideline</a:t>
            </a:r>
            <a:r>
              <a:rPr lang="pt-PT" sz="2800" dirty="0"/>
              <a:t> da RNAO “</a:t>
            </a:r>
            <a:r>
              <a:rPr lang="en-US" sz="2800" dirty="0"/>
              <a:t>Prevention of Falls and Fall Injuries in the Older Adult”</a:t>
            </a:r>
            <a:br>
              <a:rPr lang="pt-PT" sz="2800" dirty="0"/>
            </a:br>
            <a:endParaRPr lang="pt-PT" sz="2800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4616B71D-75A9-47C9-B163-797C61B3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6498" y="1412776"/>
            <a:ext cx="3744416" cy="46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7F4238-BA16-477F-A749-4500D6801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20888"/>
            <a:ext cx="4520767" cy="3130175"/>
          </a:xfrm>
          <a:prstGeom prst="rect">
            <a:avLst/>
          </a:prstGeom>
        </p:spPr>
      </p:pic>
      <p:sp>
        <p:nvSpPr>
          <p:cNvPr id="9" name="Rectângulo 4">
            <a:extLst>
              <a:ext uri="{FF2B5EF4-FFF2-40B4-BE49-F238E27FC236}">
                <a16:creationId xmlns:a16="http://schemas.microsoft.com/office/drawing/2014/main" id="{8D824AB4-5060-4E18-8D17-6F548649848E}"/>
              </a:ext>
            </a:extLst>
          </p:cNvPr>
          <p:cNvSpPr/>
          <p:nvPr/>
        </p:nvSpPr>
        <p:spPr>
          <a:xfrm>
            <a:off x="971600" y="632888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Registered Nurses’ Association of Ontario (RNAO) (2017). Preventing Falls and Reducing Injury from Falls. 4</a:t>
            </a:r>
            <a:r>
              <a:rPr lang="en-US" sz="1400" baseline="30000" dirty="0"/>
              <a:t>th</a:t>
            </a:r>
            <a:r>
              <a:rPr lang="en-US" sz="1400" dirty="0"/>
              <a:t> Ed.  Toronto, Canada: Registered Nurses’ Association of Ontario.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90397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pt-PT" dirty="0"/>
              <a:t>Avaliação do risco de queda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351588"/>
            <a:ext cx="85042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7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Programas de Intervenção nos idosos residentes na comunidade.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1700808"/>
          <a:ext cx="7848873" cy="38404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8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Componentes do programa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Dimensões 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Descrição das intervenções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PT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Intervenção </a:t>
                      </a:r>
                      <a:r>
                        <a:rPr lang="pt-PT" sz="2000" dirty="0" err="1">
                          <a:effectLst/>
                        </a:rPr>
                        <a:t>fatores</a:t>
                      </a:r>
                      <a:r>
                        <a:rPr lang="pt-PT" sz="2000" dirty="0">
                          <a:effectLst/>
                        </a:rPr>
                        <a:t> intrínsecos</a:t>
                      </a:r>
                      <a:endParaRPr lang="pt-P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Musculo esquelético e</a:t>
                      </a:r>
                      <a:endParaRPr lang="pt-PT" sz="24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condicionamento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Exercício físico geral 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Treino de força dos membro inferiores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Treino de resistência 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Pedaleira/ciclismo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Exercícios específicos (dança, Tai Chi, </a:t>
                      </a:r>
                      <a:r>
                        <a:rPr lang="pt-PT" sz="1800" dirty="0" err="1">
                          <a:effectLst/>
                        </a:rPr>
                        <a:t>Qi</a:t>
                      </a:r>
                      <a:r>
                        <a:rPr lang="pt-PT" sz="1800" dirty="0">
                          <a:effectLst/>
                        </a:rPr>
                        <a:t> Gong ou Yoga);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 </a:t>
                      </a:r>
                      <a:endParaRPr lang="pt-PT" sz="24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Equilíbrio </a:t>
                      </a:r>
                      <a:endParaRPr lang="pt-PT" sz="24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 </a:t>
                      </a:r>
                      <a:endParaRPr lang="pt-PT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Treino de equilíbrio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Treino computorizado com feedback visual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Plataforma vibratória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Marcha 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Treino de marcha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ângulo 4"/>
          <p:cNvSpPr/>
          <p:nvPr/>
        </p:nvSpPr>
        <p:spPr>
          <a:xfrm>
            <a:off x="1187624" y="6211669"/>
            <a:ext cx="766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Sousa, L., Marques-Vieira, C. &amp; Soares Branco, P. (</a:t>
            </a:r>
            <a:r>
              <a:rPr lang="en-US" sz="1200" i="1" dirty="0"/>
              <a:t>2017</a:t>
            </a:r>
            <a:r>
              <a:rPr lang="en-US" sz="1200" dirty="0"/>
              <a:t>). </a:t>
            </a:r>
            <a:r>
              <a:rPr lang="pt-PT" sz="1200" i="1" dirty="0"/>
              <a:t>Prevenir a queda: um indicador da qualidade dos cuidados. In </a:t>
            </a:r>
            <a:r>
              <a:rPr lang="en-US" sz="1200" dirty="0"/>
              <a:t>Marques-Vieira, C. &amp; Sousa, L. (Coord)  </a:t>
            </a:r>
            <a:r>
              <a:rPr lang="pt-PT" sz="1200" i="1" dirty="0"/>
              <a:t>Cuidados de enfermagem de reabilitação à pessoa ao longo da vida. Loures: </a:t>
            </a:r>
            <a:r>
              <a:rPr lang="pt-PT" sz="1200" i="1" dirty="0" err="1"/>
              <a:t>Lusodidacta</a:t>
            </a:r>
            <a:r>
              <a:rPr lang="pt-PT" sz="1200" i="1" dirty="0"/>
              <a:t>.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613563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Programas de Intervenção nos idosos residentes na comunidade.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17680"/>
              </p:ext>
            </p:extLst>
          </p:nvPr>
        </p:nvGraphicFramePr>
        <p:xfrm>
          <a:off x="1254459" y="1619091"/>
          <a:ext cx="7421998" cy="32918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8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Componentes do programa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Dimensões 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</a:rPr>
                        <a:t>Descrição das intervenções</a:t>
                      </a:r>
                      <a:endParaRPr lang="pt-PT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PT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Intervenção </a:t>
                      </a:r>
                      <a:r>
                        <a:rPr lang="pt-PT" sz="2000" dirty="0" err="1">
                          <a:effectLst/>
                        </a:rPr>
                        <a:t>fatores</a:t>
                      </a:r>
                      <a:r>
                        <a:rPr lang="pt-PT" sz="2000" dirty="0">
                          <a:effectLst/>
                        </a:rPr>
                        <a:t> intrínsecos</a:t>
                      </a:r>
                      <a:endParaRPr lang="pt-P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Exercícios combinados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Flexibilidade, equilíbrio e resistência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Medicação </a:t>
                      </a:r>
                      <a:endParaRPr lang="pt-PT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Gestão e ajuste da </a:t>
                      </a:r>
                      <a:r>
                        <a:rPr lang="pt-PT" sz="1800" dirty="0" err="1">
                          <a:effectLst/>
                        </a:rPr>
                        <a:t>polimedicação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Ajuste da medicação psicotrópica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Suplementos de vitamina D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Encaminhamento para outros profissionais</a:t>
                      </a:r>
                      <a:endParaRPr lang="pt-PT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 Rastreio visual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Consulta de cardiologia</a:t>
                      </a:r>
                      <a:endParaRPr lang="pt-PT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800" dirty="0">
                          <a:effectLst/>
                        </a:rPr>
                        <a:t>Consulta de podologia</a:t>
                      </a:r>
                      <a:endParaRPr lang="pt-PT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ângulo 4"/>
          <p:cNvSpPr/>
          <p:nvPr/>
        </p:nvSpPr>
        <p:spPr>
          <a:xfrm>
            <a:off x="1187624" y="6211669"/>
            <a:ext cx="766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Sousa, L., Marques-Vieira, C. &amp; Soares Branco, P. (</a:t>
            </a:r>
            <a:r>
              <a:rPr lang="en-US" sz="1200" i="1" dirty="0"/>
              <a:t>2017</a:t>
            </a:r>
            <a:r>
              <a:rPr lang="en-US" sz="1200" dirty="0"/>
              <a:t>). </a:t>
            </a:r>
            <a:r>
              <a:rPr lang="pt-PT" sz="1200" i="1" dirty="0"/>
              <a:t>Prevenir a queda: um indicador da qualidade dos cuidados. In </a:t>
            </a:r>
            <a:r>
              <a:rPr lang="en-US" sz="1200" dirty="0"/>
              <a:t>Marques-Vieira, C. &amp; Sousa, L. (Coord) . </a:t>
            </a:r>
            <a:r>
              <a:rPr lang="pt-PT" sz="1200" i="1" dirty="0"/>
              <a:t>Cuidados de enfermagem de reabilitação à pessoa ao longo da vida. Loures: </a:t>
            </a:r>
            <a:r>
              <a:rPr lang="pt-PT" sz="1200" i="1" dirty="0" err="1"/>
              <a:t>Lusodidacta</a:t>
            </a:r>
            <a:r>
              <a:rPr lang="pt-PT" sz="1200" i="1" dirty="0"/>
              <a:t>.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69949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0AD80-7757-4905-AD98-71205FFE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Não se esqueçam que…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8B247CEE-3ED5-485F-BEC0-D8177178BA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6613" y="1527175"/>
          <a:ext cx="77882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957EA14-E573-47EC-9423-262BB50893FF}"/>
              </a:ext>
            </a:extLst>
          </p:cNvPr>
          <p:cNvSpPr/>
          <p:nvPr/>
        </p:nvSpPr>
        <p:spPr>
          <a:xfrm>
            <a:off x="836613" y="6262521"/>
            <a:ext cx="683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Portugal, Ministério da Saúde. Direção-Geral da Saúde e Fundação MAPFRE (2012). Programa Nacional de Prevenção de Acidentes. Projeto: COM MAIS CUIDADO - Prevenção de acidentes domésticos com</a:t>
            </a:r>
          </a:p>
          <a:p>
            <a:r>
              <a:rPr lang="pt-PT" sz="1200" dirty="0"/>
              <a:t>pessoas Idosas. Manual de Apoio e Formulário. Lisboa. 37 p </a:t>
            </a:r>
          </a:p>
        </p:txBody>
      </p:sp>
    </p:spTree>
    <p:extLst>
      <p:ext uri="{BB962C8B-B14F-4D97-AF65-F5344CB8AC3E}">
        <p14:creationId xmlns:p14="http://schemas.microsoft.com/office/powerpoint/2010/main" val="63242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248AB-A9EC-4268-85B0-068FA60F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/>
              <a:t>Estrutura da população residente, segundo grupos etários, Portugal Continental (1960 – 2011)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E9DEA945-ED72-4894-AA73-EEDC041FD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329" y="2348880"/>
            <a:ext cx="7552928" cy="30243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7FB94C-59A1-4071-AE53-FA8467A462AE}"/>
              </a:ext>
            </a:extLst>
          </p:cNvPr>
          <p:cNvSpPr/>
          <p:nvPr/>
        </p:nvSpPr>
        <p:spPr>
          <a:xfrm>
            <a:off x="1050632" y="63093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Direção Geral da Saúde (2014). Portugal IDADE MAIOR em números, 2014: A Saúde da População Portuguesa com 65 ou mais anos de idade. Lisboa: Direção Geral da Saúde.</a:t>
            </a:r>
          </a:p>
        </p:txBody>
      </p:sp>
    </p:spTree>
    <p:extLst>
      <p:ext uri="{BB962C8B-B14F-4D97-AF65-F5344CB8AC3E}">
        <p14:creationId xmlns:p14="http://schemas.microsoft.com/office/powerpoint/2010/main" val="425517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9CD90-F8C7-4AD5-A0CB-5EE053C9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Índice de Envelhecimento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2C8D52-27FD-4196-A023-83B1E65B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425" y="1700808"/>
            <a:ext cx="7787208" cy="1613408"/>
          </a:xfrm>
        </p:spPr>
        <p:txBody>
          <a:bodyPr/>
          <a:lstStyle/>
          <a:p>
            <a:r>
              <a:rPr lang="pt-PT" dirty="0"/>
              <a:t>Relação entre o número de idosos e o número de jovens.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AA3354-226B-4F5A-84E6-EFF6EA6B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892" y="3140968"/>
            <a:ext cx="1639966" cy="12985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9957C3-B67B-4A46-ADB5-63CA825B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70012"/>
            <a:ext cx="2060627" cy="1255885"/>
          </a:xfrm>
          <a:prstGeom prst="rect">
            <a:avLst/>
          </a:prstGeom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671A3369-EE74-4D50-8120-F4581E79E923}"/>
              </a:ext>
            </a:extLst>
          </p:cNvPr>
          <p:cNvSpPr/>
          <p:nvPr/>
        </p:nvSpPr>
        <p:spPr>
          <a:xfrm>
            <a:off x="4283968" y="3140968"/>
            <a:ext cx="655279" cy="1490707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534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7BECB-BEF4-4C27-8EC0-E830AC88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Índice de Envelhecimento Europa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627AAC8C-50F0-4C52-9D64-21E75932D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6" t="15440" r="17829" b="22070"/>
          <a:stretch/>
        </p:blipFill>
        <p:spPr>
          <a:xfrm>
            <a:off x="1047400" y="1700809"/>
            <a:ext cx="7937932" cy="42484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6C28595-8F70-4201-928C-88CCBA71BFA8}"/>
              </a:ext>
            </a:extLst>
          </p:cNvPr>
          <p:cNvSpPr/>
          <p:nvPr/>
        </p:nvSpPr>
        <p:spPr>
          <a:xfrm>
            <a:off x="1047400" y="6327220"/>
            <a:ext cx="6836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https://www.pordata.pt/Europa/%C3%8Dndice+de+envelhecimento-1609</a:t>
            </a:r>
          </a:p>
        </p:txBody>
      </p:sp>
    </p:spTree>
    <p:extLst>
      <p:ext uri="{BB962C8B-B14F-4D97-AF65-F5344CB8AC3E}">
        <p14:creationId xmlns:p14="http://schemas.microsoft.com/office/powerpoint/2010/main" val="9828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7BECB-BEF4-4C27-8EC0-E830AC88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Índice de Envelhecimento Portugal</a:t>
            </a: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9D8EDB1A-EFE8-4690-BE12-BEBF005A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2" t="16444" r="17714" b="22678"/>
          <a:stretch/>
        </p:blipFill>
        <p:spPr>
          <a:xfrm>
            <a:off x="827584" y="1772815"/>
            <a:ext cx="8010049" cy="41764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851012B-4F6A-4D61-AA59-79B63557F883}"/>
              </a:ext>
            </a:extLst>
          </p:cNvPr>
          <p:cNvSpPr/>
          <p:nvPr/>
        </p:nvSpPr>
        <p:spPr>
          <a:xfrm>
            <a:off x="1040862" y="6376414"/>
            <a:ext cx="7203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https://www.pordata.pt/Portugal/Indicadores+de+envelhecimento-526</a:t>
            </a:r>
          </a:p>
        </p:txBody>
      </p:sp>
    </p:spTree>
    <p:extLst>
      <p:ext uri="{BB962C8B-B14F-4D97-AF65-F5344CB8AC3E}">
        <p14:creationId xmlns:p14="http://schemas.microsoft.com/office/powerpoint/2010/main" val="22693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42A3-05EE-4D17-8CBE-5065C165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Índice de Envelhecimento por Municípios 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721E39FA-24D1-43AF-97C1-4208A9623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62" t="36941" r="50601" b="31668"/>
          <a:stretch/>
        </p:blipFill>
        <p:spPr>
          <a:xfrm>
            <a:off x="2555776" y="1484784"/>
            <a:ext cx="4104456" cy="46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F283-339E-4672-B93B-BFF6D570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Índice de dependência Total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6242051-5FEB-4CD7-8B02-7E057F01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62" y="1527560"/>
            <a:ext cx="7583284" cy="4525963"/>
          </a:xfrm>
        </p:spPr>
        <p:txBody>
          <a:bodyPr>
            <a:normAutofit/>
          </a:bodyPr>
          <a:lstStyle/>
          <a:p>
            <a:pPr algn="just"/>
            <a:r>
              <a:rPr lang="pt-PT" sz="2400" dirty="0"/>
              <a:t>Relação entre a população jovem e idosa e a população em idade ativa, definida habitualmente como o quociente entre o número de pessoas entre os 0 e os 14 anos conjuntamente com as pessoas com 65 anos ou mais anos e o número de pessoas com idades compreendidas entre s 15 e os 64 anos.</a:t>
            </a:r>
            <a:endParaRPr lang="pt-PT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54DA10-0058-4E4E-AD3B-582E1EB2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10" y="4135669"/>
            <a:ext cx="2060627" cy="1255885"/>
          </a:xfrm>
          <a:prstGeom prst="rect">
            <a:avLst/>
          </a:prstGeom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4719B763-8003-4A1D-A5DC-57057C736743}"/>
              </a:ext>
            </a:extLst>
          </p:cNvPr>
          <p:cNvSpPr/>
          <p:nvPr/>
        </p:nvSpPr>
        <p:spPr>
          <a:xfrm>
            <a:off x="6456638" y="4018257"/>
            <a:ext cx="655279" cy="1490707"/>
          </a:xfrm>
          <a:prstGeom prst="parallelogram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Picture 6" descr="http://wizardviladaserra.com.br/wp-content/uploads/Adultos-1.jpg">
            <a:extLst>
              <a:ext uri="{FF2B5EF4-FFF2-40B4-BE49-F238E27FC236}">
                <a16:creationId xmlns:a16="http://schemas.microsoft.com/office/drawing/2014/main" id="{1F7DEB0E-8E6C-4ACC-81E7-37523FA3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76" y="4117318"/>
            <a:ext cx="1750657" cy="11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nal de Adição 3">
            <a:extLst>
              <a:ext uri="{FF2B5EF4-FFF2-40B4-BE49-F238E27FC236}">
                <a16:creationId xmlns:a16="http://schemas.microsoft.com/office/drawing/2014/main" id="{2C35B96F-6E13-4877-B235-AF514011A496}"/>
              </a:ext>
            </a:extLst>
          </p:cNvPr>
          <p:cNvSpPr/>
          <p:nvPr/>
        </p:nvSpPr>
        <p:spPr>
          <a:xfrm>
            <a:off x="3061613" y="4151543"/>
            <a:ext cx="1656184" cy="1224136"/>
          </a:xfrm>
          <a:prstGeom prst="mathPl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899FCC-EDD9-4283-AA5E-E55759D7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001" y="4092993"/>
            <a:ext cx="163996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7D991-F5B8-4593-A6AC-E039B2CA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Índice de dependência total em Portugal</a:t>
            </a: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EE1BEF8A-401F-4858-B929-83DBA3AE7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6" t="15440" r="17830" b="22069"/>
          <a:stretch/>
        </p:blipFill>
        <p:spPr>
          <a:xfrm>
            <a:off x="1303322" y="1735942"/>
            <a:ext cx="7534311" cy="4032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40AD4B6-42EC-435B-A345-1F0B2DA0FD43}"/>
              </a:ext>
            </a:extLst>
          </p:cNvPr>
          <p:cNvSpPr/>
          <p:nvPr/>
        </p:nvSpPr>
        <p:spPr>
          <a:xfrm>
            <a:off x="899592" y="6361583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https://www.pordata.pt/Europa/%C3%8Dndice+de+depend%C3%AAncia+total-1927</a:t>
            </a:r>
          </a:p>
        </p:txBody>
      </p:sp>
    </p:spTree>
    <p:extLst>
      <p:ext uri="{BB962C8B-B14F-4D97-AF65-F5344CB8AC3E}">
        <p14:creationId xmlns:p14="http://schemas.microsoft.com/office/powerpoint/2010/main" val="4100998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1535</Words>
  <Application>Microsoft Office PowerPoint</Application>
  <PresentationFormat>Apresentação no Ecrã (4:3)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Tw Cen MT</vt:lpstr>
      <vt:lpstr>Wingdings</vt:lpstr>
      <vt:lpstr>Tema do Office</vt:lpstr>
      <vt:lpstr>Modelo de apresentação personalizado</vt:lpstr>
      <vt:lpstr>Prevenção do Risco de queda na pessoa idosa residente na comunidade </vt:lpstr>
      <vt:lpstr>Agenda</vt:lpstr>
      <vt:lpstr>Estrutura da população residente, segundo grupos etários, Portugal Continental (1960 – 2011)</vt:lpstr>
      <vt:lpstr>Índice de Envelhecimento</vt:lpstr>
      <vt:lpstr>Índice de Envelhecimento Europa</vt:lpstr>
      <vt:lpstr>Índice de Envelhecimento Portugal</vt:lpstr>
      <vt:lpstr>Índice de Envelhecimento por Municípios </vt:lpstr>
      <vt:lpstr>Índice de dependência Total</vt:lpstr>
      <vt:lpstr>Índice de dependência total em Portugal</vt:lpstr>
      <vt:lpstr>Índice de dependência total por Municípios </vt:lpstr>
      <vt:lpstr>Pirâmide etária Europa</vt:lpstr>
      <vt:lpstr>Pirâmide etária Portugal</vt:lpstr>
      <vt:lpstr>Consequências Socioeconómicas</vt:lpstr>
      <vt:lpstr>Principais acidentes nas pessoas idosas na europa</vt:lpstr>
      <vt:lpstr>Principais acidentes nas pessoas idosas na europa</vt:lpstr>
      <vt:lpstr>Distribuição dos custos de internamentos da população com 65 ou mais anos (em euros e %), por ARS (2012)</vt:lpstr>
      <vt:lpstr>Caracterização da produção hospitalar e respetivos padrões de morbilidade relativos a Fratura do Membro Inferior, segundo Grupo Etário, Portugal Continental (2009 a 2012)</vt:lpstr>
      <vt:lpstr>Determinantes de incapacidade mais frequentes, por género </vt:lpstr>
      <vt:lpstr>Problemática das quedas no idoso </vt:lpstr>
      <vt:lpstr>Problemática </vt:lpstr>
      <vt:lpstr>Definição </vt:lpstr>
      <vt:lpstr>Classificação dos fatores de risco</vt:lpstr>
      <vt:lpstr>Classificação de fatores de risco</vt:lpstr>
      <vt:lpstr>Prevenção dos acidentes domésticos com pessoas idosas</vt:lpstr>
      <vt:lpstr>Implementação da Guideline da RNAO “Prevention of Falls and Fall Injuries in the Older Adult” </vt:lpstr>
      <vt:lpstr>Avaliação do risco de queda </vt:lpstr>
      <vt:lpstr>Programas de Intervenção nos idosos residentes na comunidade.</vt:lpstr>
      <vt:lpstr>Programas de Intervenção nos idosos residentes na comunidade.</vt:lpstr>
      <vt:lpstr>Não se esqueçam que…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Sousa</dc:creator>
  <cp:lastModifiedBy>Luís Sousa</cp:lastModifiedBy>
  <cp:revision>44</cp:revision>
  <dcterms:created xsi:type="dcterms:W3CDTF">2016-09-28T12:44:42Z</dcterms:created>
  <dcterms:modified xsi:type="dcterms:W3CDTF">2018-01-31T22:02:15Z</dcterms:modified>
</cp:coreProperties>
</file>